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048" r:id="rId2"/>
    <p:sldMasterId id="2147484055" r:id="rId3"/>
  </p:sldMasterIdLst>
  <p:notesMasterIdLst>
    <p:notesMasterId r:id="rId28"/>
  </p:notesMasterIdLst>
  <p:sldIdLst>
    <p:sldId id="2464" r:id="rId4"/>
    <p:sldId id="2492" r:id="rId5"/>
    <p:sldId id="2493" r:id="rId6"/>
    <p:sldId id="2504" r:id="rId7"/>
    <p:sldId id="2505" r:id="rId8"/>
    <p:sldId id="2506" r:id="rId9"/>
    <p:sldId id="2496" r:id="rId10"/>
    <p:sldId id="2478" r:id="rId11"/>
    <p:sldId id="2481" r:id="rId12"/>
    <p:sldId id="2482" r:id="rId13"/>
    <p:sldId id="2483" r:id="rId14"/>
    <p:sldId id="2484" r:id="rId15"/>
    <p:sldId id="2487" r:id="rId16"/>
    <p:sldId id="2489" r:id="rId17"/>
    <p:sldId id="2490" r:id="rId18"/>
    <p:sldId id="2499" r:id="rId19"/>
    <p:sldId id="2491" r:id="rId20"/>
    <p:sldId id="2500" r:id="rId21"/>
    <p:sldId id="2501" r:id="rId22"/>
    <p:sldId id="2502" r:id="rId23"/>
    <p:sldId id="2503" r:id="rId24"/>
    <p:sldId id="2485" r:id="rId25"/>
    <p:sldId id="2486" r:id="rId26"/>
    <p:sldId id="259" r:id="rId2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6F6F"/>
    <a:srgbClr val="E3E4E6"/>
    <a:srgbClr val="2889D4"/>
    <a:srgbClr val="28ABC2"/>
    <a:srgbClr val="2AB3CB"/>
    <a:srgbClr val="F0CD30"/>
    <a:srgbClr val="002452"/>
    <a:srgbClr val="583F52"/>
    <a:srgbClr val="000C28"/>
    <a:srgbClr val="0008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9" autoAdjust="0"/>
    <p:restoredTop sz="89443" autoAdjust="0"/>
  </p:normalViewPr>
  <p:slideViewPr>
    <p:cSldViewPr snapToGrid="0" snapToObjects="1">
      <p:cViewPr varScale="1">
        <p:scale>
          <a:sx n="45" d="100"/>
          <a:sy n="45" d="100"/>
        </p:scale>
        <p:origin x="42" y="156"/>
      </p:cViewPr>
      <p:guideLst>
        <p:guide orient="horz" pos="4320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4/18/2023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41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93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87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956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103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888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需要推薦一下新手入門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81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30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51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947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jpg"/><Relationship Id="rId4" Type="http://schemas.openxmlformats.org/officeDocument/2006/relationships/image" Target="../media/image16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jpg"/><Relationship Id="rId4" Type="http://schemas.openxmlformats.org/officeDocument/2006/relationships/image" Target="../media/image5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白色] 僅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67508" y="850434"/>
            <a:ext cx="227615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zh-TW" altLang="en-US" dirty="0"/>
              <a:t>標題</a:t>
            </a:r>
            <a:endParaRPr lang="en-US" dirty="0"/>
          </a:p>
        </p:txBody>
      </p:sp>
      <p:cxnSp>
        <p:nvCxnSpPr>
          <p:cNvPr id="3" name="Straight Connector 8"/>
          <p:cNvCxnSpPr/>
          <p:nvPr userDrawn="1"/>
        </p:nvCxnSpPr>
        <p:spPr>
          <a:xfrm>
            <a:off x="11679015" y="2442976"/>
            <a:ext cx="1192923" cy="0"/>
          </a:xfrm>
          <a:prstGeom prst="line">
            <a:avLst/>
          </a:prstGeom>
          <a:ln w="57150">
            <a:solidFill>
              <a:srgbClr val="F0CD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53463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藍色] 段落文字與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01791" y="6641432"/>
            <a:ext cx="7644063" cy="551046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7" name="文字版面配置區 16"/>
          <p:cNvSpPr>
            <a:spLocks noGrp="1"/>
          </p:cNvSpPr>
          <p:nvPr>
            <p:ph type="body" sz="quarter" idx="18"/>
          </p:nvPr>
        </p:nvSpPr>
        <p:spPr>
          <a:xfrm>
            <a:off x="8325852" y="3305907"/>
            <a:ext cx="15303841" cy="28369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  <a:lvl2pPr>
              <a:defRPr>
                <a:latin typeface="微軟正黑體" pitchFamily="34" charset="-120"/>
                <a:ea typeface="微軟正黑體" pitchFamily="34" charset="-120"/>
              </a:defRPr>
            </a:lvl2pPr>
            <a:lvl3pPr>
              <a:defRPr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5985630" y="6641432"/>
            <a:ext cx="7644063" cy="551046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25852" y="1427946"/>
            <a:ext cx="15303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標題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78460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藍色] 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片版面配置區 3"/>
          <p:cNvSpPr>
            <a:spLocks noGrp="1"/>
          </p:cNvSpPr>
          <p:nvPr>
            <p:ph type="pic" sz="quarter" idx="10"/>
          </p:nvPr>
        </p:nvSpPr>
        <p:spPr>
          <a:xfrm>
            <a:off x="8349914" y="1395663"/>
            <a:ext cx="14967286" cy="108069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933023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Death_to_stock_photography_Vibrant-(9-of-10)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06490" y="-41533"/>
            <a:ext cx="2766479" cy="27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 descr="Death_to_stock_communicate_hands_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7944" y="5311533"/>
            <a:ext cx="3092069" cy="30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 descr="Death_to_stock_photography_Vibrant-(10-of-10)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7750" y="8218201"/>
            <a:ext cx="5520362" cy="5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Death_to_stock_communicate_hands_5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45039" y="5933"/>
            <a:ext cx="5484971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Death_to_stock_communicate_hands_9-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90597" y="2712487"/>
            <a:ext cx="5520362" cy="55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-193621" y="5461803"/>
            <a:ext cx="2766479" cy="2767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6" name="Google Shape;16;p2"/>
          <p:cNvSpPr/>
          <p:nvPr/>
        </p:nvSpPr>
        <p:spPr>
          <a:xfrm>
            <a:off x="2572858" y="10973003"/>
            <a:ext cx="2766479" cy="2767200"/>
          </a:xfrm>
          <a:prstGeom prst="rect">
            <a:avLst/>
          </a:prstGeom>
          <a:solidFill>
            <a:srgbClr val="CEDBE0">
              <a:alpha val="3269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pic>
        <p:nvPicPr>
          <p:cNvPr id="17" name="Google Shape;17;p2" descr="DeathtoStock_Clementine10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4898" y="10963754"/>
            <a:ext cx="2766479" cy="2767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 descr="Death_to_stock_communicate_hands_4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041809" y="8227668"/>
            <a:ext cx="5520362" cy="5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 descr="DeathtoStock_Simplify3.jp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77554" y="-48281"/>
            <a:ext cx="2766479" cy="276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 descr="Death_to_stock_communicate_hands_1.jp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549255" y="-48200"/>
            <a:ext cx="2766479" cy="27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 descr="Death_to_stock_communicate_hands_3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48437" y="10948800"/>
            <a:ext cx="2766479" cy="27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/>
          <p:nvPr/>
        </p:nvSpPr>
        <p:spPr>
          <a:xfrm flipH="1">
            <a:off x="2590125" y="-16320"/>
            <a:ext cx="2742486" cy="27432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3" name="Google Shape;23;p2"/>
          <p:cNvSpPr/>
          <p:nvPr/>
        </p:nvSpPr>
        <p:spPr>
          <a:xfrm flipH="1">
            <a:off x="5332611" y="10973037"/>
            <a:ext cx="2742486" cy="27432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4" name="Google Shape;24;p2"/>
          <p:cNvSpPr/>
          <p:nvPr/>
        </p:nvSpPr>
        <p:spPr>
          <a:xfrm flipH="1">
            <a:off x="8075096" y="0"/>
            <a:ext cx="2742486" cy="27432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5" name="Google Shape;25;p2"/>
          <p:cNvSpPr/>
          <p:nvPr/>
        </p:nvSpPr>
        <p:spPr>
          <a:xfrm flipH="1">
            <a:off x="13560068" y="10973037"/>
            <a:ext cx="2742486" cy="27432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6" name="Google Shape;26;p2"/>
          <p:cNvSpPr/>
          <p:nvPr/>
        </p:nvSpPr>
        <p:spPr>
          <a:xfrm flipH="1">
            <a:off x="16302553" y="10973037"/>
            <a:ext cx="2742486" cy="2743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7" name="Google Shape;27;p2"/>
          <p:cNvSpPr/>
          <p:nvPr/>
        </p:nvSpPr>
        <p:spPr>
          <a:xfrm flipH="1">
            <a:off x="16310351" y="-25483"/>
            <a:ext cx="2742486" cy="27432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8" name="Google Shape;28;p2"/>
          <p:cNvSpPr/>
          <p:nvPr/>
        </p:nvSpPr>
        <p:spPr>
          <a:xfrm flipH="1">
            <a:off x="10817582" y="0"/>
            <a:ext cx="2742486" cy="27432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9" name="Google Shape;29;p2"/>
          <p:cNvSpPr/>
          <p:nvPr/>
        </p:nvSpPr>
        <p:spPr>
          <a:xfrm>
            <a:off x="5332611" y="2717800"/>
            <a:ext cx="13712428" cy="825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895410" y="5311533"/>
            <a:ext cx="8586563" cy="30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998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998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998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998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998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998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998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998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998"/>
            </a:lvl9pPr>
          </a:lstStyle>
          <a:p>
            <a:endParaRPr/>
          </a:p>
        </p:txBody>
      </p:sp>
      <p:sp>
        <p:nvSpPr>
          <p:cNvPr id="31" name="Google Shape;31;p2"/>
          <p:cNvSpPr/>
          <p:nvPr/>
        </p:nvSpPr>
        <p:spPr>
          <a:xfrm flipH="1">
            <a:off x="19047929" y="6834976"/>
            <a:ext cx="1382840" cy="1383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32" name="Google Shape;32;p2"/>
          <p:cNvSpPr/>
          <p:nvPr/>
        </p:nvSpPr>
        <p:spPr>
          <a:xfrm flipH="1">
            <a:off x="6684483" y="1334509"/>
            <a:ext cx="1382840" cy="1383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33" name="Google Shape;33;p2"/>
          <p:cNvSpPr/>
          <p:nvPr/>
        </p:nvSpPr>
        <p:spPr>
          <a:xfrm flipH="1">
            <a:off x="21787101" y="21"/>
            <a:ext cx="2590525" cy="25904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34" name="Google Shape;34;p2"/>
          <p:cNvSpPr/>
          <p:nvPr/>
        </p:nvSpPr>
        <p:spPr>
          <a:xfrm>
            <a:off x="12173144" y="-131"/>
            <a:ext cx="1382840" cy="1383200"/>
          </a:xfrm>
          <a:prstGeom prst="rect">
            <a:avLst/>
          </a:prstGeom>
          <a:solidFill>
            <a:srgbClr val="CEDBE0">
              <a:alpha val="3269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35" name="Google Shape;35;p2"/>
          <p:cNvSpPr/>
          <p:nvPr/>
        </p:nvSpPr>
        <p:spPr>
          <a:xfrm flipH="1">
            <a:off x="1207709" y="-157"/>
            <a:ext cx="1382840" cy="1383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36" name="Google Shape;36;p2"/>
          <p:cNvSpPr/>
          <p:nvPr/>
        </p:nvSpPr>
        <p:spPr>
          <a:xfrm>
            <a:off x="19031536" y="8227669"/>
            <a:ext cx="2766479" cy="2767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37" name="Google Shape;37;p2"/>
          <p:cNvSpPr/>
          <p:nvPr/>
        </p:nvSpPr>
        <p:spPr>
          <a:xfrm flipH="1">
            <a:off x="19045039" y="5486533"/>
            <a:ext cx="2766479" cy="27672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</p:spTree>
    <p:extLst>
      <p:ext uri="{BB962C8B-B14F-4D97-AF65-F5344CB8AC3E}">
        <p14:creationId xmlns:p14="http://schemas.microsoft.com/office/powerpoint/2010/main" val="2130454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3" descr="Death_to_stock_photography_Vibrant-(9-of-10)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06490" y="-41533"/>
            <a:ext cx="2766479" cy="27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" descr="Death_to_stock_communicate_hands_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7944" y="5311533"/>
            <a:ext cx="3092069" cy="30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3" descr="Death_to_stock_photography_Vibrant-(10-of-10)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7750" y="8218201"/>
            <a:ext cx="5520362" cy="5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3" descr="Death_to_stock_communicate_hands_5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45039" y="5933"/>
            <a:ext cx="5484971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3" descr="Death_to_stock_communicate_hands_9-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90597" y="2712487"/>
            <a:ext cx="5520362" cy="55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"/>
          <p:cNvSpPr/>
          <p:nvPr/>
        </p:nvSpPr>
        <p:spPr>
          <a:xfrm>
            <a:off x="-193621" y="5461803"/>
            <a:ext cx="2766479" cy="2767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pic>
        <p:nvPicPr>
          <p:cNvPr id="45" name="Google Shape;45;p3" descr="DeathtoStock_Clementine10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4898" y="10963754"/>
            <a:ext cx="2766479" cy="2767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3" descr="Death_to_stock_communicate_hands_4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041809" y="8227668"/>
            <a:ext cx="5520362" cy="5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3" descr="DeathtoStock_Simplify3.jp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77554" y="-48281"/>
            <a:ext cx="2766479" cy="276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3" descr="Death_to_stock_communicate_hands_1.jp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549255" y="-48200"/>
            <a:ext cx="2766479" cy="27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3" descr="Death_to_stock_communicate_hands_3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48437" y="10948800"/>
            <a:ext cx="2766479" cy="27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"/>
          <p:cNvSpPr/>
          <p:nvPr/>
        </p:nvSpPr>
        <p:spPr>
          <a:xfrm flipH="1">
            <a:off x="2590125" y="-16320"/>
            <a:ext cx="2742486" cy="27432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51" name="Google Shape;51;p3"/>
          <p:cNvSpPr/>
          <p:nvPr/>
        </p:nvSpPr>
        <p:spPr>
          <a:xfrm flipH="1">
            <a:off x="5332611" y="10973037"/>
            <a:ext cx="2742486" cy="27432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52" name="Google Shape;52;p3"/>
          <p:cNvSpPr/>
          <p:nvPr/>
        </p:nvSpPr>
        <p:spPr>
          <a:xfrm flipH="1">
            <a:off x="8075096" y="0"/>
            <a:ext cx="2742486" cy="27432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53" name="Google Shape;53;p3"/>
          <p:cNvSpPr/>
          <p:nvPr/>
        </p:nvSpPr>
        <p:spPr>
          <a:xfrm flipH="1">
            <a:off x="13560068" y="10973037"/>
            <a:ext cx="2742486" cy="27432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54" name="Google Shape;54;p3"/>
          <p:cNvSpPr/>
          <p:nvPr/>
        </p:nvSpPr>
        <p:spPr>
          <a:xfrm flipH="1">
            <a:off x="16302553" y="10973037"/>
            <a:ext cx="2742486" cy="2743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55" name="Google Shape;55;p3"/>
          <p:cNvSpPr/>
          <p:nvPr/>
        </p:nvSpPr>
        <p:spPr>
          <a:xfrm flipH="1">
            <a:off x="16310351" y="-25483"/>
            <a:ext cx="2742486" cy="27432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56" name="Google Shape;56;p3"/>
          <p:cNvSpPr/>
          <p:nvPr/>
        </p:nvSpPr>
        <p:spPr>
          <a:xfrm flipH="1">
            <a:off x="10817582" y="0"/>
            <a:ext cx="2742486" cy="27432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57" name="Google Shape;57;p3"/>
          <p:cNvSpPr/>
          <p:nvPr/>
        </p:nvSpPr>
        <p:spPr>
          <a:xfrm flipH="1">
            <a:off x="6684483" y="1334509"/>
            <a:ext cx="1382840" cy="1383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58" name="Google Shape;58;p3"/>
          <p:cNvSpPr/>
          <p:nvPr/>
        </p:nvSpPr>
        <p:spPr>
          <a:xfrm>
            <a:off x="12173144" y="-131"/>
            <a:ext cx="1382840" cy="1383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59" name="Google Shape;59;p3"/>
          <p:cNvSpPr/>
          <p:nvPr/>
        </p:nvSpPr>
        <p:spPr>
          <a:xfrm flipH="1">
            <a:off x="1207709" y="-157"/>
            <a:ext cx="1382840" cy="1383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60" name="Google Shape;60;p3"/>
          <p:cNvSpPr/>
          <p:nvPr/>
        </p:nvSpPr>
        <p:spPr>
          <a:xfrm>
            <a:off x="2572863" y="2717800"/>
            <a:ext cx="19214195" cy="825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61" name="Google Shape;61;p3"/>
          <p:cNvSpPr txBox="1">
            <a:spLocks noGrp="1"/>
          </p:cNvSpPr>
          <p:nvPr>
            <p:ph type="ctrTitle"/>
          </p:nvPr>
        </p:nvSpPr>
        <p:spPr>
          <a:xfrm>
            <a:off x="5370801" y="4222267"/>
            <a:ext cx="13635648" cy="30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4799">
                <a:solidFill>
                  <a:srgbClr val="4D778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4799">
                <a:solidFill>
                  <a:srgbClr val="4D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4799">
                <a:solidFill>
                  <a:srgbClr val="4D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4799">
                <a:solidFill>
                  <a:srgbClr val="4D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4799">
                <a:solidFill>
                  <a:srgbClr val="4D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4799">
                <a:solidFill>
                  <a:srgbClr val="4D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4799">
                <a:solidFill>
                  <a:srgbClr val="4D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4799">
                <a:solidFill>
                  <a:srgbClr val="4D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4799">
                <a:solidFill>
                  <a:srgbClr val="4D778A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3"/>
          <p:cNvSpPr txBox="1">
            <a:spLocks noGrp="1"/>
          </p:cNvSpPr>
          <p:nvPr>
            <p:ph type="subTitle" idx="1"/>
          </p:nvPr>
        </p:nvSpPr>
        <p:spPr>
          <a:xfrm>
            <a:off x="5370801" y="6963877"/>
            <a:ext cx="13635648" cy="20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3732">
                <a:solidFill>
                  <a:srgbClr val="7198A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3732">
                <a:solidFill>
                  <a:srgbClr val="7198A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3732">
                <a:solidFill>
                  <a:srgbClr val="7198A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3732">
                <a:solidFill>
                  <a:srgbClr val="7198A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3732">
                <a:solidFill>
                  <a:srgbClr val="7198A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3732">
                <a:solidFill>
                  <a:srgbClr val="7198A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3732">
                <a:solidFill>
                  <a:srgbClr val="7198A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3732">
                <a:solidFill>
                  <a:srgbClr val="7198A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3732">
                <a:solidFill>
                  <a:srgbClr val="7198A9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13523992" y="12307736"/>
            <a:ext cx="1382840" cy="1383200"/>
          </a:xfrm>
          <a:prstGeom prst="rect">
            <a:avLst/>
          </a:prstGeom>
          <a:solidFill>
            <a:srgbClr val="CEDBE0">
              <a:alpha val="3269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</p:spTree>
    <p:extLst>
      <p:ext uri="{BB962C8B-B14F-4D97-AF65-F5344CB8AC3E}">
        <p14:creationId xmlns:p14="http://schemas.microsoft.com/office/powerpoint/2010/main" val="901920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4" descr="Death_to_stock_communicate_hands_10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464" y="2653467"/>
            <a:ext cx="2766479" cy="27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4" descr="DeathtoStock_Simplify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63" y="8175268"/>
            <a:ext cx="5539290" cy="554073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"/>
          <p:cNvSpPr/>
          <p:nvPr/>
        </p:nvSpPr>
        <p:spPr>
          <a:xfrm>
            <a:off x="21615156" y="8293632"/>
            <a:ext cx="2766479" cy="27672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pic>
        <p:nvPicPr>
          <p:cNvPr id="68" name="Google Shape;68;p4" descr="DeathtoStock_Wired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48492" y="2767201"/>
            <a:ext cx="5557152" cy="55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4"/>
          <p:cNvSpPr txBox="1">
            <a:spLocks noGrp="1"/>
          </p:cNvSpPr>
          <p:nvPr>
            <p:ph type="body" idx="1"/>
          </p:nvPr>
        </p:nvSpPr>
        <p:spPr>
          <a:xfrm>
            <a:off x="7734985" y="5764800"/>
            <a:ext cx="8908080" cy="21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1218895" lvl="0" indent="-880313" algn="ctr" rtl="0">
              <a:spcBef>
                <a:spcPts val="1600"/>
              </a:spcBef>
              <a:spcAft>
                <a:spcPts val="0"/>
              </a:spcAft>
              <a:buSzPts val="1600"/>
              <a:buFont typeface="Arvo"/>
              <a:buChar char="■"/>
              <a:defRPr i="1">
                <a:latin typeface="Arvo"/>
                <a:ea typeface="Arvo"/>
                <a:cs typeface="Arvo"/>
                <a:sym typeface="Arvo"/>
              </a:defRPr>
            </a:lvl1pPr>
            <a:lvl2pPr marL="2437790" lvl="1" indent="-880313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□"/>
              <a:defRPr i="1">
                <a:latin typeface="Arvo"/>
                <a:ea typeface="Arvo"/>
                <a:cs typeface="Arvo"/>
                <a:sym typeface="Arvo"/>
              </a:defRPr>
            </a:lvl2pPr>
            <a:lvl3pPr marL="3656686" lvl="2" indent="-880313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▫"/>
              <a:defRPr i="1">
                <a:latin typeface="Arvo"/>
                <a:ea typeface="Arvo"/>
                <a:cs typeface="Arvo"/>
                <a:sym typeface="Arvo"/>
              </a:defRPr>
            </a:lvl3pPr>
            <a:lvl4pPr marL="4875581" lvl="3" indent="-880313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▫"/>
              <a:defRPr i="1">
                <a:latin typeface="Arvo"/>
                <a:ea typeface="Arvo"/>
                <a:cs typeface="Arvo"/>
                <a:sym typeface="Arvo"/>
              </a:defRPr>
            </a:lvl4pPr>
            <a:lvl5pPr marL="6094476" lvl="4" indent="-880313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○"/>
              <a:defRPr i="1">
                <a:latin typeface="Arvo"/>
                <a:ea typeface="Arvo"/>
                <a:cs typeface="Arvo"/>
                <a:sym typeface="Arvo"/>
              </a:defRPr>
            </a:lvl5pPr>
            <a:lvl6pPr marL="7313371" lvl="5" indent="-880313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■"/>
              <a:defRPr i="1">
                <a:latin typeface="Arvo"/>
                <a:ea typeface="Arvo"/>
                <a:cs typeface="Arvo"/>
                <a:sym typeface="Arvo"/>
              </a:defRPr>
            </a:lvl6pPr>
            <a:lvl7pPr marL="8532266" lvl="6" indent="-880313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●"/>
              <a:defRPr i="1">
                <a:latin typeface="Arvo"/>
                <a:ea typeface="Arvo"/>
                <a:cs typeface="Arvo"/>
                <a:sym typeface="Arvo"/>
              </a:defRPr>
            </a:lvl7pPr>
            <a:lvl8pPr marL="9751162" lvl="7" indent="-880313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○"/>
              <a:defRPr i="1">
                <a:latin typeface="Arvo"/>
                <a:ea typeface="Arvo"/>
                <a:cs typeface="Arvo"/>
                <a:sym typeface="Arvo"/>
              </a:defRPr>
            </a:lvl8pPr>
            <a:lvl9pPr marL="10970057" lvl="8" indent="-880313" algn="ctr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■"/>
              <a:defRPr i="1"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18848485" y="2767203"/>
            <a:ext cx="2766479" cy="2767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71" name="Google Shape;71;p4"/>
          <p:cNvSpPr/>
          <p:nvPr/>
        </p:nvSpPr>
        <p:spPr>
          <a:xfrm>
            <a:off x="18848485" y="112"/>
            <a:ext cx="2766479" cy="27672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72" name="Google Shape;72;p4"/>
          <p:cNvSpPr/>
          <p:nvPr/>
        </p:nvSpPr>
        <p:spPr>
          <a:xfrm>
            <a:off x="17465645" y="-24"/>
            <a:ext cx="1382840" cy="13832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73" name="Google Shape;73;p4"/>
          <p:cNvSpPr/>
          <p:nvPr/>
        </p:nvSpPr>
        <p:spPr>
          <a:xfrm>
            <a:off x="21614978" y="8325776"/>
            <a:ext cx="1382840" cy="1383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74" name="Google Shape;74;p4"/>
          <p:cNvSpPr/>
          <p:nvPr/>
        </p:nvSpPr>
        <p:spPr>
          <a:xfrm flipH="1">
            <a:off x="2753222" y="2653480"/>
            <a:ext cx="2766479" cy="27672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75" name="Google Shape;75;p4"/>
          <p:cNvSpPr/>
          <p:nvPr/>
        </p:nvSpPr>
        <p:spPr>
          <a:xfrm flipH="1">
            <a:off x="-9315" y="5420699"/>
            <a:ext cx="2766479" cy="27672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76" name="Google Shape;76;p4"/>
          <p:cNvSpPr/>
          <p:nvPr/>
        </p:nvSpPr>
        <p:spPr>
          <a:xfrm flipH="1">
            <a:off x="2753222" y="8175269"/>
            <a:ext cx="2766479" cy="2767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77" name="Google Shape;77;p4"/>
          <p:cNvSpPr/>
          <p:nvPr/>
        </p:nvSpPr>
        <p:spPr>
          <a:xfrm flipH="1">
            <a:off x="5519703" y="12332776"/>
            <a:ext cx="1382840" cy="13832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78" name="Google Shape;78;p4"/>
          <p:cNvSpPr/>
          <p:nvPr/>
        </p:nvSpPr>
        <p:spPr>
          <a:xfrm flipH="1">
            <a:off x="4136880" y="4037443"/>
            <a:ext cx="1382840" cy="1383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pic>
        <p:nvPicPr>
          <p:cNvPr id="79" name="Google Shape;79;p4" descr="Death_to_stock_communicate_hands_2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14995" y="-12"/>
            <a:ext cx="2766786" cy="2767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4"/>
          <p:cNvGrpSpPr/>
          <p:nvPr/>
        </p:nvGrpSpPr>
        <p:grpSpPr>
          <a:xfrm>
            <a:off x="3492776" y="8883799"/>
            <a:ext cx="1287371" cy="1350141"/>
            <a:chOff x="5961125" y="1623900"/>
            <a:chExt cx="427450" cy="448175"/>
          </a:xfrm>
        </p:grpSpPr>
        <p:sp>
          <p:nvSpPr>
            <p:cNvPr id="81" name="Google Shape;81;p4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</p:grpSp>
      <p:sp>
        <p:nvSpPr>
          <p:cNvPr id="88" name="Google Shape;88;p4"/>
          <p:cNvSpPr/>
          <p:nvPr/>
        </p:nvSpPr>
        <p:spPr>
          <a:xfrm>
            <a:off x="19592363" y="3511264"/>
            <a:ext cx="1278728" cy="1279061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89" name="Google Shape;89;p4"/>
          <p:cNvSpPr txBox="1">
            <a:spLocks noGrp="1"/>
          </p:cNvSpPr>
          <p:nvPr>
            <p:ph type="sldNum" idx="12"/>
          </p:nvPr>
        </p:nvSpPr>
        <p:spPr>
          <a:xfrm>
            <a:off x="11497405" y="12332800"/>
            <a:ext cx="1382840" cy="13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2666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2666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2666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2666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2666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2666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2666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2666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2666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1232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6" descr="Death_to_stock_photography_Vibrant-(10-of-10)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47825" y="2767201"/>
            <a:ext cx="5520362" cy="55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6"/>
          <p:cNvSpPr/>
          <p:nvPr/>
        </p:nvSpPr>
        <p:spPr>
          <a:xfrm>
            <a:off x="18848485" y="5526203"/>
            <a:ext cx="2766479" cy="2767200"/>
          </a:xfrm>
          <a:prstGeom prst="rect">
            <a:avLst/>
          </a:prstGeom>
          <a:solidFill>
            <a:srgbClr val="CEDBE0">
              <a:alpha val="3269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pic>
        <p:nvPicPr>
          <p:cNvPr id="114" name="Google Shape;114;p6" descr="Death_to_stock_photography_Vibrant-(9-of-10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1374" y="2"/>
            <a:ext cx="2766813" cy="276753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6"/>
          <p:cNvSpPr txBox="1">
            <a:spLocks noGrp="1"/>
          </p:cNvSpPr>
          <p:nvPr>
            <p:ph type="title"/>
          </p:nvPr>
        </p:nvSpPr>
        <p:spPr>
          <a:xfrm>
            <a:off x="4911987" y="3192200"/>
            <a:ext cx="11747340" cy="16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1"/>
          </p:nvPr>
        </p:nvSpPr>
        <p:spPr>
          <a:xfrm>
            <a:off x="4911987" y="4850600"/>
            <a:ext cx="5792891" cy="82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218895" lvl="0" indent="-846455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3732"/>
            </a:lvl1pPr>
            <a:lvl2pPr marL="2437790" lvl="1" indent="-846455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3732"/>
            </a:lvl2pPr>
            <a:lvl3pPr marL="3656686" lvl="2" indent="-846455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3732"/>
            </a:lvl3pPr>
            <a:lvl4pPr marL="4875581" lvl="3" indent="-846455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3732"/>
            </a:lvl4pPr>
            <a:lvl5pPr marL="6094476" lvl="4" indent="-846455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2"/>
            </a:lvl5pPr>
            <a:lvl6pPr marL="7313371" lvl="5" indent="-846455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2"/>
            </a:lvl6pPr>
            <a:lvl7pPr marL="8532266" lvl="6" indent="-84645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732"/>
            </a:lvl7pPr>
            <a:lvl8pPr marL="9751162" lvl="7" indent="-846455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2"/>
            </a:lvl8pPr>
            <a:lvl9pPr marL="10970057" lvl="8" indent="-846455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2"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body" idx="2"/>
          </p:nvPr>
        </p:nvSpPr>
        <p:spPr>
          <a:xfrm>
            <a:off x="10832208" y="4850600"/>
            <a:ext cx="5827282" cy="82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218895" lvl="0" indent="-846455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3732"/>
            </a:lvl1pPr>
            <a:lvl2pPr marL="2437790" lvl="1" indent="-846455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3732"/>
            </a:lvl2pPr>
            <a:lvl3pPr marL="3656686" lvl="2" indent="-846455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3732"/>
            </a:lvl3pPr>
            <a:lvl4pPr marL="4875581" lvl="3" indent="-846455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3732"/>
            </a:lvl4pPr>
            <a:lvl5pPr marL="6094476" lvl="4" indent="-846455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2"/>
            </a:lvl5pPr>
            <a:lvl6pPr marL="7313371" lvl="5" indent="-846455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2"/>
            </a:lvl6pPr>
            <a:lvl7pPr marL="8532266" lvl="6" indent="-84645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732"/>
            </a:lvl7pPr>
            <a:lvl8pPr marL="9751162" lvl="7" indent="-846455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2"/>
            </a:lvl8pPr>
            <a:lvl9pPr marL="10970057" lvl="8" indent="-846455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2"/>
            </a:lvl9pPr>
          </a:lstStyle>
          <a:p>
            <a:endParaRPr/>
          </a:p>
        </p:txBody>
      </p:sp>
      <p:sp>
        <p:nvSpPr>
          <p:cNvPr id="118" name="Google Shape;118;p6"/>
          <p:cNvSpPr/>
          <p:nvPr/>
        </p:nvSpPr>
        <p:spPr>
          <a:xfrm>
            <a:off x="21601536" y="8293579"/>
            <a:ext cx="2766479" cy="27672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19" name="Google Shape;119;p6"/>
          <p:cNvSpPr/>
          <p:nvPr/>
        </p:nvSpPr>
        <p:spPr>
          <a:xfrm>
            <a:off x="18848509" y="165"/>
            <a:ext cx="2766479" cy="27672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20" name="Google Shape;120;p6"/>
          <p:cNvSpPr/>
          <p:nvPr/>
        </p:nvSpPr>
        <p:spPr>
          <a:xfrm>
            <a:off x="19" y="10948784"/>
            <a:ext cx="2766479" cy="27672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21" name="Google Shape;121;p6"/>
          <p:cNvSpPr/>
          <p:nvPr/>
        </p:nvSpPr>
        <p:spPr>
          <a:xfrm>
            <a:off x="2766479" y="12331992"/>
            <a:ext cx="1382840" cy="13832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22" name="Google Shape;122;p6"/>
          <p:cNvSpPr/>
          <p:nvPr/>
        </p:nvSpPr>
        <p:spPr>
          <a:xfrm>
            <a:off x="-24" y="10948776"/>
            <a:ext cx="1382840" cy="13832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23" name="Google Shape;123;p6"/>
          <p:cNvSpPr/>
          <p:nvPr/>
        </p:nvSpPr>
        <p:spPr>
          <a:xfrm>
            <a:off x="22985341" y="11056843"/>
            <a:ext cx="1382840" cy="13832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24" name="Google Shape;124;p6"/>
          <p:cNvSpPr/>
          <p:nvPr/>
        </p:nvSpPr>
        <p:spPr>
          <a:xfrm>
            <a:off x="22985354" y="9673643"/>
            <a:ext cx="1382840" cy="1383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grpSp>
        <p:nvGrpSpPr>
          <p:cNvPr id="125" name="Google Shape;125;p6"/>
          <p:cNvGrpSpPr/>
          <p:nvPr/>
        </p:nvGrpSpPr>
        <p:grpSpPr>
          <a:xfrm>
            <a:off x="19792236" y="6249215"/>
            <a:ext cx="879019" cy="1393875"/>
            <a:chOff x="6718575" y="2318625"/>
            <a:chExt cx="256950" cy="407375"/>
          </a:xfrm>
        </p:grpSpPr>
        <p:sp>
          <p:nvSpPr>
            <p:cNvPr id="126" name="Google Shape;126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</p:grpSp>
      <p:sp>
        <p:nvSpPr>
          <p:cNvPr id="134" name="Google Shape;134;p6"/>
          <p:cNvSpPr txBox="1">
            <a:spLocks noGrp="1"/>
          </p:cNvSpPr>
          <p:nvPr>
            <p:ph type="sldNum" idx="12"/>
          </p:nvPr>
        </p:nvSpPr>
        <p:spPr>
          <a:xfrm>
            <a:off x="3" y="12332800"/>
            <a:ext cx="1382840" cy="13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36200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 descr="DeathtoStock_Clementine10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44026" y="5521802"/>
            <a:ext cx="2766813" cy="276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 descr="Death_to_stock_communicate_hands_9-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8361" y="2"/>
            <a:ext cx="5539290" cy="554073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"/>
          <p:cNvSpPr txBox="1">
            <a:spLocks noGrp="1"/>
          </p:cNvSpPr>
          <p:nvPr>
            <p:ph type="title"/>
          </p:nvPr>
        </p:nvSpPr>
        <p:spPr>
          <a:xfrm>
            <a:off x="4911987" y="3192200"/>
            <a:ext cx="11841715" cy="16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7"/>
          <p:cNvSpPr txBox="1">
            <a:spLocks noGrp="1"/>
          </p:cNvSpPr>
          <p:nvPr>
            <p:ph type="body" idx="1"/>
          </p:nvPr>
        </p:nvSpPr>
        <p:spPr>
          <a:xfrm>
            <a:off x="4911987" y="4850600"/>
            <a:ext cx="3815806" cy="8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218895" lvl="0" indent="-812597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3199"/>
            </a:lvl1pPr>
            <a:lvl2pPr marL="2437790" lvl="1" indent="-812597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3199"/>
            </a:lvl2pPr>
            <a:lvl3pPr marL="3656686" lvl="2" indent="-812597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3199"/>
            </a:lvl3pPr>
            <a:lvl4pPr marL="4875581" lvl="3" indent="-812597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3199"/>
            </a:lvl4pPr>
            <a:lvl5pPr marL="6094476" lvl="4" indent="-81259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199"/>
            </a:lvl5pPr>
            <a:lvl6pPr marL="7313371" lvl="5" indent="-812597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199"/>
            </a:lvl6pPr>
            <a:lvl7pPr marL="8532266" lvl="6" indent="-812597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199"/>
            </a:lvl7pPr>
            <a:lvl8pPr marL="9751162" lvl="7" indent="-81259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199"/>
            </a:lvl8pPr>
            <a:lvl9pPr marL="10970057" lvl="8" indent="-812597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199"/>
            </a:lvl9pPr>
          </a:lstStyle>
          <a:p>
            <a:endParaRPr/>
          </a:p>
        </p:txBody>
      </p:sp>
      <p:sp>
        <p:nvSpPr>
          <p:cNvPr id="140" name="Google Shape;140;p7"/>
          <p:cNvSpPr txBox="1">
            <a:spLocks noGrp="1"/>
          </p:cNvSpPr>
          <p:nvPr>
            <p:ph type="body" idx="2"/>
          </p:nvPr>
        </p:nvSpPr>
        <p:spPr>
          <a:xfrm>
            <a:off x="8924275" y="4850600"/>
            <a:ext cx="3815806" cy="8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218895" lvl="0" indent="-812597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3199"/>
            </a:lvl1pPr>
            <a:lvl2pPr marL="2437790" lvl="1" indent="-812597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3199"/>
            </a:lvl2pPr>
            <a:lvl3pPr marL="3656686" lvl="2" indent="-812597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3199"/>
            </a:lvl3pPr>
            <a:lvl4pPr marL="4875581" lvl="3" indent="-812597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3199"/>
            </a:lvl4pPr>
            <a:lvl5pPr marL="6094476" lvl="4" indent="-81259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199"/>
            </a:lvl5pPr>
            <a:lvl6pPr marL="7313371" lvl="5" indent="-812597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199"/>
            </a:lvl6pPr>
            <a:lvl7pPr marL="8532266" lvl="6" indent="-812597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199"/>
            </a:lvl7pPr>
            <a:lvl8pPr marL="9751162" lvl="7" indent="-81259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199"/>
            </a:lvl8pPr>
            <a:lvl9pPr marL="10970057" lvl="8" indent="-812597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199"/>
            </a:lvl9pPr>
          </a:lstStyle>
          <a:p>
            <a:endParaRPr/>
          </a:p>
        </p:txBody>
      </p:sp>
      <p:sp>
        <p:nvSpPr>
          <p:cNvPr id="141" name="Google Shape;141;p7"/>
          <p:cNvSpPr txBox="1">
            <a:spLocks noGrp="1"/>
          </p:cNvSpPr>
          <p:nvPr>
            <p:ph type="body" idx="3"/>
          </p:nvPr>
        </p:nvSpPr>
        <p:spPr>
          <a:xfrm>
            <a:off x="12936561" y="4850600"/>
            <a:ext cx="3815806" cy="8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218895" lvl="0" indent="-812597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3199"/>
            </a:lvl1pPr>
            <a:lvl2pPr marL="2437790" lvl="1" indent="-812597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3199"/>
            </a:lvl2pPr>
            <a:lvl3pPr marL="3656686" lvl="2" indent="-812597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3199"/>
            </a:lvl3pPr>
            <a:lvl4pPr marL="4875581" lvl="3" indent="-812597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3199"/>
            </a:lvl4pPr>
            <a:lvl5pPr marL="6094476" lvl="4" indent="-81259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199"/>
            </a:lvl5pPr>
            <a:lvl6pPr marL="7313371" lvl="5" indent="-812597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199"/>
            </a:lvl6pPr>
            <a:lvl7pPr marL="8532266" lvl="6" indent="-812597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199"/>
            </a:lvl7pPr>
            <a:lvl8pPr marL="9751162" lvl="7" indent="-81259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199"/>
            </a:lvl8pPr>
            <a:lvl9pPr marL="10970057" lvl="8" indent="-812597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199"/>
            </a:lvl9pPr>
          </a:lstStyle>
          <a:p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16077575" y="13"/>
            <a:ext cx="2766479" cy="27672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43" name="Google Shape;143;p7"/>
          <p:cNvSpPr/>
          <p:nvPr/>
        </p:nvSpPr>
        <p:spPr>
          <a:xfrm>
            <a:off x="21611024" y="5524683"/>
            <a:ext cx="2766479" cy="27672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44" name="Google Shape;144;p7"/>
          <p:cNvSpPr/>
          <p:nvPr/>
        </p:nvSpPr>
        <p:spPr>
          <a:xfrm>
            <a:off x="21611000" y="2759003"/>
            <a:ext cx="2766479" cy="2767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45" name="Google Shape;145;p7"/>
          <p:cNvSpPr/>
          <p:nvPr/>
        </p:nvSpPr>
        <p:spPr>
          <a:xfrm>
            <a:off x="-781" y="9564784"/>
            <a:ext cx="2766479" cy="27672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46" name="Google Shape;146;p7"/>
          <p:cNvSpPr/>
          <p:nvPr/>
        </p:nvSpPr>
        <p:spPr>
          <a:xfrm>
            <a:off x="-800" y="12331992"/>
            <a:ext cx="1382840" cy="13832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47" name="Google Shape;147;p7"/>
          <p:cNvSpPr/>
          <p:nvPr/>
        </p:nvSpPr>
        <p:spPr>
          <a:xfrm>
            <a:off x="-824" y="9564776"/>
            <a:ext cx="1382840" cy="1383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48" name="Google Shape;148;p7"/>
          <p:cNvSpPr/>
          <p:nvPr/>
        </p:nvSpPr>
        <p:spPr>
          <a:xfrm>
            <a:off x="22994605" y="8301776"/>
            <a:ext cx="1382840" cy="13832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49" name="Google Shape;149;p7"/>
          <p:cNvSpPr/>
          <p:nvPr/>
        </p:nvSpPr>
        <p:spPr>
          <a:xfrm>
            <a:off x="18844001" y="-24"/>
            <a:ext cx="1382840" cy="1383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grpSp>
        <p:nvGrpSpPr>
          <p:cNvPr id="150" name="Google Shape;150;p7"/>
          <p:cNvGrpSpPr/>
          <p:nvPr/>
        </p:nvGrpSpPr>
        <p:grpSpPr>
          <a:xfrm>
            <a:off x="22266923" y="3415059"/>
            <a:ext cx="1454698" cy="1455077"/>
            <a:chOff x="5941025" y="3634400"/>
            <a:chExt cx="467650" cy="467650"/>
          </a:xfrm>
        </p:grpSpPr>
        <p:sp>
          <p:nvSpPr>
            <p:cNvPr id="151" name="Google Shape;151;p7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</p:grpSp>
      <p:sp>
        <p:nvSpPr>
          <p:cNvPr id="157" name="Google Shape;157;p7"/>
          <p:cNvSpPr txBox="1">
            <a:spLocks noGrp="1"/>
          </p:cNvSpPr>
          <p:nvPr>
            <p:ph type="sldNum" idx="12"/>
          </p:nvPr>
        </p:nvSpPr>
        <p:spPr>
          <a:xfrm>
            <a:off x="3" y="12332800"/>
            <a:ext cx="1382840" cy="13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7430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8" descr="DeathtoStock_Simplify3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11038" y="0"/>
            <a:ext cx="2766479" cy="27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8" descr="Death_to_stock_communicate_hands_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8361" y="5521802"/>
            <a:ext cx="5539290" cy="554073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8"/>
          <p:cNvSpPr txBox="1">
            <a:spLocks noGrp="1"/>
          </p:cNvSpPr>
          <p:nvPr>
            <p:ph type="title"/>
          </p:nvPr>
        </p:nvSpPr>
        <p:spPr>
          <a:xfrm>
            <a:off x="4911987" y="3192200"/>
            <a:ext cx="10971542" cy="16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8"/>
          <p:cNvSpPr/>
          <p:nvPr/>
        </p:nvSpPr>
        <p:spPr>
          <a:xfrm>
            <a:off x="18848485" y="13"/>
            <a:ext cx="2766479" cy="27672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63" name="Google Shape;163;p8"/>
          <p:cNvSpPr/>
          <p:nvPr/>
        </p:nvSpPr>
        <p:spPr>
          <a:xfrm>
            <a:off x="21611024" y="2767232"/>
            <a:ext cx="2766479" cy="27672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64" name="Google Shape;164;p8"/>
          <p:cNvSpPr/>
          <p:nvPr/>
        </p:nvSpPr>
        <p:spPr>
          <a:xfrm>
            <a:off x="18848485" y="8273203"/>
            <a:ext cx="2766479" cy="2767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65" name="Google Shape;165;p8"/>
          <p:cNvSpPr/>
          <p:nvPr/>
        </p:nvSpPr>
        <p:spPr>
          <a:xfrm>
            <a:off x="19" y="10948784"/>
            <a:ext cx="2766479" cy="27672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66" name="Google Shape;166;p8"/>
          <p:cNvSpPr/>
          <p:nvPr/>
        </p:nvSpPr>
        <p:spPr>
          <a:xfrm>
            <a:off x="2766479" y="10948792"/>
            <a:ext cx="1382840" cy="13832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67" name="Google Shape;167;p8"/>
          <p:cNvSpPr/>
          <p:nvPr/>
        </p:nvSpPr>
        <p:spPr>
          <a:xfrm>
            <a:off x="-24" y="12332776"/>
            <a:ext cx="1382840" cy="1383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68" name="Google Shape;168;p8"/>
          <p:cNvSpPr/>
          <p:nvPr/>
        </p:nvSpPr>
        <p:spPr>
          <a:xfrm>
            <a:off x="20227992" y="2767176"/>
            <a:ext cx="1382840" cy="13832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69" name="Google Shape;169;p8"/>
          <p:cNvSpPr/>
          <p:nvPr/>
        </p:nvSpPr>
        <p:spPr>
          <a:xfrm>
            <a:off x="22994786" y="1383976"/>
            <a:ext cx="1382840" cy="1383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70" name="Google Shape;170;p8"/>
          <p:cNvSpPr/>
          <p:nvPr/>
        </p:nvSpPr>
        <p:spPr>
          <a:xfrm>
            <a:off x="20074367" y="9174863"/>
            <a:ext cx="1213953" cy="1104600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71" name="Google Shape;171;p8"/>
          <p:cNvSpPr/>
          <p:nvPr/>
        </p:nvSpPr>
        <p:spPr>
          <a:xfrm flipH="1">
            <a:off x="19175110" y="9034163"/>
            <a:ext cx="807686" cy="734864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72" name="Google Shape;172;p8"/>
          <p:cNvSpPr txBox="1">
            <a:spLocks noGrp="1"/>
          </p:cNvSpPr>
          <p:nvPr>
            <p:ph type="sldNum" idx="12"/>
          </p:nvPr>
        </p:nvSpPr>
        <p:spPr>
          <a:xfrm>
            <a:off x="3" y="12332800"/>
            <a:ext cx="1382840" cy="13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0997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9" descr="Death_to_stock_communicate_hands_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11038" y="0"/>
            <a:ext cx="2766479" cy="27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9" descr="Death_to_stock_communicate_hands_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48800"/>
            <a:ext cx="2766479" cy="27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9"/>
          <p:cNvSpPr txBox="1">
            <a:spLocks noGrp="1"/>
          </p:cNvSpPr>
          <p:nvPr>
            <p:ph type="body" idx="1"/>
          </p:nvPr>
        </p:nvSpPr>
        <p:spPr>
          <a:xfrm>
            <a:off x="3666312" y="10542400"/>
            <a:ext cx="5306618" cy="21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218895" lvl="0" indent="-609448">
              <a:spcBef>
                <a:spcPts val="960"/>
              </a:spcBef>
              <a:spcAft>
                <a:spcPts val="0"/>
              </a:spcAft>
              <a:buSzPts val="1400"/>
              <a:buNone/>
              <a:defRPr sz="3732"/>
            </a:lvl1pPr>
          </a:lstStyle>
          <a:p>
            <a:endParaRPr/>
          </a:p>
        </p:txBody>
      </p:sp>
      <p:pic>
        <p:nvPicPr>
          <p:cNvPr id="177" name="Google Shape;177;p9" descr="Death_to_stock_communicate_hands_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8" y="8181472"/>
            <a:ext cx="2766479" cy="276733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9"/>
          <p:cNvSpPr/>
          <p:nvPr/>
        </p:nvSpPr>
        <p:spPr>
          <a:xfrm>
            <a:off x="21611032" y="2767213"/>
            <a:ext cx="2766479" cy="27672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79" name="Google Shape;179;p9"/>
          <p:cNvSpPr/>
          <p:nvPr/>
        </p:nvSpPr>
        <p:spPr>
          <a:xfrm>
            <a:off x="18848485" y="3"/>
            <a:ext cx="2766479" cy="27672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80" name="Google Shape;180;p9"/>
          <p:cNvSpPr/>
          <p:nvPr/>
        </p:nvSpPr>
        <p:spPr>
          <a:xfrm>
            <a:off x="18848509" y="2767184"/>
            <a:ext cx="2766479" cy="27672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81" name="Google Shape;181;p9"/>
          <p:cNvSpPr/>
          <p:nvPr/>
        </p:nvSpPr>
        <p:spPr>
          <a:xfrm>
            <a:off x="1382840" y="6798259"/>
            <a:ext cx="1382840" cy="13832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82" name="Google Shape;182;p9"/>
          <p:cNvSpPr/>
          <p:nvPr/>
        </p:nvSpPr>
        <p:spPr>
          <a:xfrm>
            <a:off x="-24" y="12332776"/>
            <a:ext cx="1382840" cy="1383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83" name="Google Shape;183;p9"/>
          <p:cNvSpPr/>
          <p:nvPr/>
        </p:nvSpPr>
        <p:spPr>
          <a:xfrm>
            <a:off x="22990539" y="8305376"/>
            <a:ext cx="1382840" cy="13832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84" name="Google Shape;184;p9"/>
          <p:cNvSpPr/>
          <p:nvPr/>
        </p:nvSpPr>
        <p:spPr>
          <a:xfrm>
            <a:off x="22990521" y="1383976"/>
            <a:ext cx="1382840" cy="1383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pic>
        <p:nvPicPr>
          <p:cNvPr id="185" name="Google Shape;185;p9" descr="DeathtoStock_CreativeSpace4-11.45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11038" y="5526200"/>
            <a:ext cx="2766479" cy="276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9"/>
          <p:cNvGrpSpPr/>
          <p:nvPr/>
        </p:nvGrpSpPr>
        <p:grpSpPr>
          <a:xfrm>
            <a:off x="19546175" y="774366"/>
            <a:ext cx="1371126" cy="1218469"/>
            <a:chOff x="5292575" y="3681900"/>
            <a:chExt cx="420150" cy="373275"/>
          </a:xfrm>
        </p:grpSpPr>
        <p:sp>
          <p:nvSpPr>
            <p:cNvPr id="187" name="Google Shape;187;p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</p:grpSp>
      <p:sp>
        <p:nvSpPr>
          <p:cNvPr id="194" name="Google Shape;194;p9"/>
          <p:cNvSpPr txBox="1">
            <a:spLocks noGrp="1"/>
          </p:cNvSpPr>
          <p:nvPr>
            <p:ph type="sldNum" idx="12"/>
          </p:nvPr>
        </p:nvSpPr>
        <p:spPr>
          <a:xfrm>
            <a:off x="3" y="12332800"/>
            <a:ext cx="1382840" cy="13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13768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 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0" descr="Death_to_stock_communicate_hands_2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896383" y="4952023"/>
            <a:ext cx="2481266" cy="2481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0" descr="Death_to_stock_communicate_hands_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9981" y="43"/>
            <a:ext cx="4967666" cy="496895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0"/>
          <p:cNvSpPr/>
          <p:nvPr/>
        </p:nvSpPr>
        <p:spPr>
          <a:xfrm>
            <a:off x="19419072" y="4955963"/>
            <a:ext cx="2480954" cy="2481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199" name="Google Shape;199;p10"/>
          <p:cNvSpPr/>
          <p:nvPr/>
        </p:nvSpPr>
        <p:spPr>
          <a:xfrm>
            <a:off x="21896526" y="7433973"/>
            <a:ext cx="2480954" cy="2481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00" name="Google Shape;200;p10"/>
          <p:cNvSpPr/>
          <p:nvPr/>
        </p:nvSpPr>
        <p:spPr>
          <a:xfrm>
            <a:off x="19419072" y="24"/>
            <a:ext cx="2480954" cy="248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01" name="Google Shape;201;p10"/>
          <p:cNvSpPr/>
          <p:nvPr/>
        </p:nvSpPr>
        <p:spPr>
          <a:xfrm>
            <a:off x="16" y="11234357"/>
            <a:ext cx="2480954" cy="24816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02" name="Google Shape;202;p10"/>
          <p:cNvSpPr/>
          <p:nvPr/>
        </p:nvSpPr>
        <p:spPr>
          <a:xfrm>
            <a:off x="0" y="9993901"/>
            <a:ext cx="1240477" cy="12408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03" name="Google Shape;203;p10"/>
          <p:cNvSpPr/>
          <p:nvPr/>
        </p:nvSpPr>
        <p:spPr>
          <a:xfrm>
            <a:off x="1240114" y="11234349"/>
            <a:ext cx="1240477" cy="12408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04" name="Google Shape;204;p10"/>
          <p:cNvSpPr/>
          <p:nvPr/>
        </p:nvSpPr>
        <p:spPr>
          <a:xfrm>
            <a:off x="18178934" y="-3"/>
            <a:ext cx="1240477" cy="12408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05" name="Google Shape;205;p10"/>
          <p:cNvSpPr/>
          <p:nvPr/>
        </p:nvSpPr>
        <p:spPr>
          <a:xfrm>
            <a:off x="20656203" y="6178992"/>
            <a:ext cx="1240477" cy="12408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grpSp>
        <p:nvGrpSpPr>
          <p:cNvPr id="206" name="Google Shape;206;p10"/>
          <p:cNvGrpSpPr/>
          <p:nvPr/>
        </p:nvGrpSpPr>
        <p:grpSpPr>
          <a:xfrm>
            <a:off x="20047679" y="645240"/>
            <a:ext cx="1190959" cy="1191200"/>
            <a:chOff x="1923675" y="1633650"/>
            <a:chExt cx="436000" cy="435975"/>
          </a:xfrm>
        </p:grpSpPr>
        <p:sp>
          <p:nvSpPr>
            <p:cNvPr id="207" name="Google Shape;207;p1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209" name="Google Shape;209;p10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210" name="Google Shape;210;p1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211" name="Google Shape;211;p1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212" name="Google Shape;212;p10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</p:grpSp>
      <p:sp>
        <p:nvSpPr>
          <p:cNvPr id="213" name="Google Shape;213;p10"/>
          <p:cNvSpPr txBox="1">
            <a:spLocks noGrp="1"/>
          </p:cNvSpPr>
          <p:nvPr>
            <p:ph type="sldNum" idx="12"/>
          </p:nvPr>
        </p:nvSpPr>
        <p:spPr>
          <a:xfrm>
            <a:off x="0" y="12475200"/>
            <a:ext cx="1240477" cy="12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8954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+大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圖片版面配置區 3"/>
          <p:cNvSpPr>
            <a:spLocks noGrp="1"/>
          </p:cNvSpPr>
          <p:nvPr>
            <p:ph type="pic" sz="quarter" idx="10"/>
          </p:nvPr>
        </p:nvSpPr>
        <p:spPr>
          <a:xfrm>
            <a:off x="797780" y="3067050"/>
            <a:ext cx="22761575" cy="9640888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67508" y="850434"/>
            <a:ext cx="227615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zh-TW" altLang="en-US" dirty="0"/>
              <a:t>標題</a:t>
            </a:r>
            <a:endParaRPr lang="en-US" dirty="0"/>
          </a:p>
        </p:txBody>
      </p:sp>
      <p:cxnSp>
        <p:nvCxnSpPr>
          <p:cNvPr id="8" name="Straight Connector 8"/>
          <p:cNvCxnSpPr/>
          <p:nvPr userDrawn="1"/>
        </p:nvCxnSpPr>
        <p:spPr>
          <a:xfrm>
            <a:off x="11679015" y="2442976"/>
            <a:ext cx="1192923" cy="0"/>
          </a:xfrm>
          <a:prstGeom prst="line">
            <a:avLst/>
          </a:prstGeom>
          <a:ln w="57150">
            <a:solidFill>
              <a:srgbClr val="F0CD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41152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1" descr="Death_to_stock_photography_Vibrant-(10-of-10)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4071" y="2498028"/>
            <a:ext cx="4983369" cy="498468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1"/>
          <p:cNvSpPr/>
          <p:nvPr/>
        </p:nvSpPr>
        <p:spPr>
          <a:xfrm>
            <a:off x="19394668" y="4988656"/>
            <a:ext cx="2497749" cy="2498400"/>
          </a:xfrm>
          <a:prstGeom prst="rect">
            <a:avLst/>
          </a:prstGeom>
          <a:solidFill>
            <a:srgbClr val="CEDBE0">
              <a:alpha val="3269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pic>
        <p:nvPicPr>
          <p:cNvPr id="217" name="Google Shape;217;p11" descr="Death_to_stock_photography_Vibrant-(9-of-10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9768" y="-3"/>
            <a:ext cx="2497669" cy="249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1"/>
          <p:cNvSpPr/>
          <p:nvPr/>
        </p:nvSpPr>
        <p:spPr>
          <a:xfrm>
            <a:off x="21879914" y="7486843"/>
            <a:ext cx="2497749" cy="24984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19" name="Google Shape;219;p11"/>
          <p:cNvSpPr/>
          <p:nvPr/>
        </p:nvSpPr>
        <p:spPr>
          <a:xfrm>
            <a:off x="19394687" y="149"/>
            <a:ext cx="2497749" cy="24984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20" name="Google Shape;220;p11"/>
          <p:cNvSpPr/>
          <p:nvPr/>
        </p:nvSpPr>
        <p:spPr>
          <a:xfrm>
            <a:off x="35" y="11217971"/>
            <a:ext cx="2497749" cy="24984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21" name="Google Shape;221;p11"/>
          <p:cNvSpPr/>
          <p:nvPr/>
        </p:nvSpPr>
        <p:spPr>
          <a:xfrm>
            <a:off x="2497389" y="12466632"/>
            <a:ext cx="1248475" cy="12488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22" name="Google Shape;222;p11"/>
          <p:cNvSpPr/>
          <p:nvPr/>
        </p:nvSpPr>
        <p:spPr>
          <a:xfrm>
            <a:off x="-3" y="11217963"/>
            <a:ext cx="1248475" cy="12488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23" name="Google Shape;223;p11"/>
          <p:cNvSpPr/>
          <p:nvPr/>
        </p:nvSpPr>
        <p:spPr>
          <a:xfrm>
            <a:off x="23129108" y="9981317"/>
            <a:ext cx="1248475" cy="12488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24" name="Google Shape;224;p11"/>
          <p:cNvSpPr/>
          <p:nvPr/>
        </p:nvSpPr>
        <p:spPr>
          <a:xfrm>
            <a:off x="23129122" y="8732664"/>
            <a:ext cx="1248475" cy="12488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grpSp>
        <p:nvGrpSpPr>
          <p:cNvPr id="225" name="Google Shape;225;p11"/>
          <p:cNvGrpSpPr/>
          <p:nvPr/>
        </p:nvGrpSpPr>
        <p:grpSpPr>
          <a:xfrm>
            <a:off x="20247031" y="5641400"/>
            <a:ext cx="793529" cy="1258299"/>
            <a:chOff x="6718575" y="2318625"/>
            <a:chExt cx="256950" cy="407375"/>
          </a:xfrm>
        </p:grpSpPr>
        <p:sp>
          <p:nvSpPr>
            <p:cNvPr id="226" name="Google Shape;226;p1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</p:grpSp>
      <p:sp>
        <p:nvSpPr>
          <p:cNvPr id="234" name="Google Shape;234;p11"/>
          <p:cNvSpPr txBox="1">
            <a:spLocks noGrp="1"/>
          </p:cNvSpPr>
          <p:nvPr>
            <p:ph type="sldNum" idx="12"/>
          </p:nvPr>
        </p:nvSpPr>
        <p:spPr>
          <a:xfrm>
            <a:off x="0" y="12475200"/>
            <a:ext cx="1240477" cy="12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60704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Blank 3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2" descr="DeathtoStock_Clementine10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402286" y="4964557"/>
            <a:ext cx="2487579" cy="248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2" descr="Death_to_stock_communicate_hands_9-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7190" y="23"/>
            <a:ext cx="4980255" cy="498156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2"/>
          <p:cNvSpPr/>
          <p:nvPr/>
        </p:nvSpPr>
        <p:spPr>
          <a:xfrm>
            <a:off x="16915029" y="32"/>
            <a:ext cx="2487352" cy="24880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39" name="Google Shape;239;p12"/>
          <p:cNvSpPr/>
          <p:nvPr/>
        </p:nvSpPr>
        <p:spPr>
          <a:xfrm>
            <a:off x="21890031" y="4967147"/>
            <a:ext cx="2487352" cy="24880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40" name="Google Shape;240;p12"/>
          <p:cNvSpPr/>
          <p:nvPr/>
        </p:nvSpPr>
        <p:spPr>
          <a:xfrm>
            <a:off x="21890013" y="2480584"/>
            <a:ext cx="2487352" cy="24880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41" name="Google Shape;241;p12"/>
          <p:cNvSpPr/>
          <p:nvPr/>
        </p:nvSpPr>
        <p:spPr>
          <a:xfrm>
            <a:off x="-765" y="9983653"/>
            <a:ext cx="2487352" cy="24880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42" name="Google Shape;242;p12"/>
          <p:cNvSpPr/>
          <p:nvPr/>
        </p:nvSpPr>
        <p:spPr>
          <a:xfrm>
            <a:off x="-781" y="12471592"/>
            <a:ext cx="1243676" cy="12440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43" name="Google Shape;243;p12"/>
          <p:cNvSpPr/>
          <p:nvPr/>
        </p:nvSpPr>
        <p:spPr>
          <a:xfrm>
            <a:off x="-802" y="9983645"/>
            <a:ext cx="1243676" cy="12440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44" name="Google Shape;244;p12"/>
          <p:cNvSpPr/>
          <p:nvPr/>
        </p:nvSpPr>
        <p:spPr>
          <a:xfrm>
            <a:off x="23133979" y="7463976"/>
            <a:ext cx="1243676" cy="12440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45" name="Google Shape;245;p12"/>
          <p:cNvSpPr/>
          <p:nvPr/>
        </p:nvSpPr>
        <p:spPr>
          <a:xfrm>
            <a:off x="19402263" y="0"/>
            <a:ext cx="1243676" cy="12440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grpSp>
        <p:nvGrpSpPr>
          <p:cNvPr id="246" name="Google Shape;246;p12"/>
          <p:cNvGrpSpPr/>
          <p:nvPr/>
        </p:nvGrpSpPr>
        <p:grpSpPr>
          <a:xfrm>
            <a:off x="22479034" y="3069988"/>
            <a:ext cx="1307833" cy="1308173"/>
            <a:chOff x="5941025" y="3634400"/>
            <a:chExt cx="467650" cy="467650"/>
          </a:xfrm>
        </p:grpSpPr>
        <p:sp>
          <p:nvSpPr>
            <p:cNvPr id="247" name="Google Shape;247;p12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8"/>
            </a:p>
          </p:txBody>
        </p:sp>
      </p:grpSp>
      <p:sp>
        <p:nvSpPr>
          <p:cNvPr id="253" name="Google Shape;253;p12"/>
          <p:cNvSpPr txBox="1">
            <a:spLocks noGrp="1"/>
          </p:cNvSpPr>
          <p:nvPr>
            <p:ph type="sldNum" idx="12"/>
          </p:nvPr>
        </p:nvSpPr>
        <p:spPr>
          <a:xfrm>
            <a:off x="0" y="12475200"/>
            <a:ext cx="1240477" cy="12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188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4">
  <p:cSld name="Blank 4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3" descr="DeathtoStock_Simplify3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884714" y="-1"/>
            <a:ext cx="2492751" cy="24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3" descr="Death_to_stock_communicate_hands_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6381" y="4975448"/>
            <a:ext cx="4991199" cy="499250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3"/>
          <p:cNvSpPr/>
          <p:nvPr/>
        </p:nvSpPr>
        <p:spPr>
          <a:xfrm>
            <a:off x="19395505" y="11"/>
            <a:ext cx="2492951" cy="2493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58" name="Google Shape;258;p13"/>
          <p:cNvSpPr/>
          <p:nvPr/>
        </p:nvSpPr>
        <p:spPr>
          <a:xfrm>
            <a:off x="21884697" y="2493429"/>
            <a:ext cx="2492951" cy="2493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59" name="Google Shape;259;p13"/>
          <p:cNvSpPr/>
          <p:nvPr/>
        </p:nvSpPr>
        <p:spPr>
          <a:xfrm>
            <a:off x="19395505" y="7454616"/>
            <a:ext cx="2492951" cy="2493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60" name="Google Shape;260;p13"/>
          <p:cNvSpPr/>
          <p:nvPr/>
        </p:nvSpPr>
        <p:spPr>
          <a:xfrm>
            <a:off x="34" y="11222597"/>
            <a:ext cx="2492951" cy="24936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61" name="Google Shape;261;p13"/>
          <p:cNvSpPr/>
          <p:nvPr/>
        </p:nvSpPr>
        <p:spPr>
          <a:xfrm>
            <a:off x="2492770" y="11222605"/>
            <a:ext cx="1246075" cy="12464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62" name="Google Shape;262;p13"/>
          <p:cNvSpPr/>
          <p:nvPr/>
        </p:nvSpPr>
        <p:spPr>
          <a:xfrm>
            <a:off x="-2" y="12469651"/>
            <a:ext cx="1246075" cy="12464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63" name="Google Shape;263;p13"/>
          <p:cNvSpPr/>
          <p:nvPr/>
        </p:nvSpPr>
        <p:spPr>
          <a:xfrm>
            <a:off x="20638512" y="2493379"/>
            <a:ext cx="1246075" cy="12464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64" name="Google Shape;264;p13"/>
          <p:cNvSpPr/>
          <p:nvPr/>
        </p:nvSpPr>
        <p:spPr>
          <a:xfrm>
            <a:off x="23131545" y="1247037"/>
            <a:ext cx="1246075" cy="12464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65" name="Google Shape;265;p13"/>
          <p:cNvSpPr/>
          <p:nvPr/>
        </p:nvSpPr>
        <p:spPr>
          <a:xfrm>
            <a:off x="20500091" y="8267063"/>
            <a:ext cx="1093872" cy="995347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66" name="Google Shape;266;p13"/>
          <p:cNvSpPr/>
          <p:nvPr/>
        </p:nvSpPr>
        <p:spPr>
          <a:xfrm flipH="1">
            <a:off x="19689765" y="8140280"/>
            <a:ext cx="727810" cy="662192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37" tIns="243737" rIns="243737" bIns="243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8"/>
          </a:p>
        </p:txBody>
      </p:sp>
      <p:sp>
        <p:nvSpPr>
          <p:cNvPr id="267" name="Google Shape;267;p13"/>
          <p:cNvSpPr txBox="1">
            <a:spLocks noGrp="1"/>
          </p:cNvSpPr>
          <p:nvPr>
            <p:ph type="sldNum" idx="12"/>
          </p:nvPr>
        </p:nvSpPr>
        <p:spPr>
          <a:xfrm>
            <a:off x="0" y="12475200"/>
            <a:ext cx="1240477" cy="12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3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白色] 左文右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2989168" y="3896064"/>
            <a:ext cx="11388481" cy="78281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67508" y="850434"/>
            <a:ext cx="227615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zh-TW" altLang="en-US" dirty="0"/>
              <a:t>標題</a:t>
            </a:r>
            <a:endParaRPr lang="en-US" dirty="0"/>
          </a:p>
        </p:txBody>
      </p:sp>
      <p:cxnSp>
        <p:nvCxnSpPr>
          <p:cNvPr id="15" name="Straight Connector 8"/>
          <p:cNvCxnSpPr/>
          <p:nvPr userDrawn="1"/>
        </p:nvCxnSpPr>
        <p:spPr>
          <a:xfrm>
            <a:off x="11679015" y="2442976"/>
            <a:ext cx="1192923" cy="0"/>
          </a:xfrm>
          <a:prstGeom prst="line">
            <a:avLst/>
          </a:prstGeom>
          <a:ln w="57150">
            <a:solidFill>
              <a:srgbClr val="F0CD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版面配置區 19"/>
          <p:cNvSpPr>
            <a:spLocks noGrp="1"/>
          </p:cNvSpPr>
          <p:nvPr>
            <p:ph type="body" sz="quarter" idx="21"/>
          </p:nvPr>
        </p:nvSpPr>
        <p:spPr>
          <a:xfrm>
            <a:off x="1055688" y="3896064"/>
            <a:ext cx="11510962" cy="7828235"/>
          </a:xfrm>
          <a:prstGeom prst="rect">
            <a:avLst/>
          </a:prstGeom>
        </p:spPr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  <a:lvl2pPr>
              <a:defRPr>
                <a:latin typeface="微軟正黑體" pitchFamily="34" charset="-120"/>
                <a:ea typeface="微軟正黑體" pitchFamily="34" charset="-120"/>
              </a:defRPr>
            </a:lvl2pPr>
            <a:lvl3pPr>
              <a:defRPr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74795366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白色] 段落文字與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0" y="6588368"/>
            <a:ext cx="12188825" cy="623668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2188825" y="6588368"/>
            <a:ext cx="12188825" cy="623668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7" name="文字版面配置區 16"/>
          <p:cNvSpPr>
            <a:spLocks noGrp="1"/>
          </p:cNvSpPr>
          <p:nvPr>
            <p:ph type="body" sz="quarter" idx="18"/>
          </p:nvPr>
        </p:nvSpPr>
        <p:spPr>
          <a:xfrm>
            <a:off x="868118" y="3305907"/>
            <a:ext cx="22761575" cy="28369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  <a:lvl2pPr>
              <a:defRPr>
                <a:latin typeface="微軟正黑體" pitchFamily="34" charset="-120"/>
                <a:ea typeface="微軟正黑體" pitchFamily="34" charset="-120"/>
              </a:defRPr>
            </a:lvl2pPr>
            <a:lvl3pPr>
              <a:defRPr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67508" y="850434"/>
            <a:ext cx="227615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zh-TW" altLang="en-US" dirty="0"/>
              <a:t>標題</a:t>
            </a:r>
            <a:endParaRPr lang="en-US" dirty="0"/>
          </a:p>
        </p:txBody>
      </p:sp>
      <p:cxnSp>
        <p:nvCxnSpPr>
          <p:cNvPr id="19" name="Straight Connector 8"/>
          <p:cNvCxnSpPr/>
          <p:nvPr userDrawn="1"/>
        </p:nvCxnSpPr>
        <p:spPr>
          <a:xfrm>
            <a:off x="11679015" y="2442976"/>
            <a:ext cx="1192923" cy="0"/>
          </a:xfrm>
          <a:prstGeom prst="line">
            <a:avLst/>
          </a:prstGeom>
          <a:ln w="57150">
            <a:solidFill>
              <a:srgbClr val="F0CD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0598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[白色] 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71645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藍色] 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74514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藍色] 僅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25852" y="1427946"/>
            <a:ext cx="15303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標題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44763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藍色] 標題+大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圖片版面配置區 3"/>
          <p:cNvSpPr>
            <a:spLocks noGrp="1"/>
          </p:cNvSpPr>
          <p:nvPr>
            <p:ph type="pic" sz="quarter" idx="10"/>
          </p:nvPr>
        </p:nvSpPr>
        <p:spPr>
          <a:xfrm>
            <a:off x="8349914" y="3922295"/>
            <a:ext cx="15303206" cy="82803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25852" y="1427946"/>
            <a:ext cx="15303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標題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57271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藍色]  標題+清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字版面配置區 19"/>
          <p:cNvSpPr>
            <a:spLocks noGrp="1"/>
          </p:cNvSpPr>
          <p:nvPr>
            <p:ph type="body" sz="quarter" idx="21"/>
          </p:nvPr>
        </p:nvSpPr>
        <p:spPr>
          <a:xfrm>
            <a:off x="8325851" y="3773581"/>
            <a:ext cx="15303205" cy="78282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  <a:lvl2pPr>
              <a:defRPr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2pPr>
            <a:lvl3pPr>
              <a:defRPr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25852" y="1427946"/>
            <a:ext cx="15303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標題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11858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192.168.10.26\行銷部\ArtFolder\000_設計處資料\000_logo&amp;原廠&amp;證照\菜鳥救星CI\菜鳥救星識別_logo1.pn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6785" y="12855940"/>
            <a:ext cx="3487673" cy="87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群組 11"/>
          <p:cNvGrpSpPr/>
          <p:nvPr userDrawn="1"/>
        </p:nvGrpSpPr>
        <p:grpSpPr>
          <a:xfrm>
            <a:off x="-35169" y="13317417"/>
            <a:ext cx="19976123" cy="128955"/>
            <a:chOff x="-23447" y="13481535"/>
            <a:chExt cx="19976123" cy="257913"/>
          </a:xfrm>
        </p:grpSpPr>
        <p:sp>
          <p:nvSpPr>
            <p:cNvPr id="13" name="矩形 12"/>
            <p:cNvSpPr/>
            <p:nvPr userDrawn="1"/>
          </p:nvSpPr>
          <p:spPr>
            <a:xfrm>
              <a:off x="-23447" y="13481537"/>
              <a:ext cx="13270523" cy="257911"/>
            </a:xfrm>
            <a:prstGeom prst="rect">
              <a:avLst/>
            </a:prstGeom>
            <a:solidFill>
              <a:srgbClr val="28A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3329353" y="13481537"/>
              <a:ext cx="13270523" cy="257911"/>
            </a:xfrm>
            <a:prstGeom prst="rect">
              <a:avLst/>
            </a:prstGeom>
            <a:solidFill>
              <a:srgbClr val="F0CD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6682153" y="13481535"/>
              <a:ext cx="13270523" cy="257911"/>
            </a:xfrm>
            <a:prstGeom prst="rect">
              <a:avLst/>
            </a:prstGeom>
            <a:solidFill>
              <a:srgbClr val="2889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1" r:id="rId3"/>
    <p:sldLayoutId id="2147484034" r:id="rId4"/>
    <p:sldLayoutId id="2147484068" r:id="rId5"/>
  </p:sldLayoutIdLst>
  <p:hf hdr="0" ftr="0" dt="0"/>
  <p:txStyles>
    <p:titleStyle>
      <a:lvl1pPr algn="ctr" defTabSz="1828434" rtl="0" eaLnBrk="1" latinLnBrk="0" hangingPunct="1">
        <a:lnSpc>
          <a:spcPct val="90000"/>
        </a:lnSpc>
        <a:spcBef>
          <a:spcPct val="0"/>
        </a:spcBef>
        <a:buNone/>
        <a:defRPr lang="en-US" sz="6000" b="1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微軟正黑體" pitchFamily="34" charset="-12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16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</p:sldLayoutIdLst>
  <p:hf hdr="0" ftr="0" dt="0"/>
  <p:txStyles>
    <p:titleStyle>
      <a:lvl1pPr algn="ctr" defTabSz="1828434" rtl="0" eaLnBrk="1" latinLnBrk="0" hangingPunct="1">
        <a:lnSpc>
          <a:spcPct val="90000"/>
        </a:lnSpc>
        <a:spcBef>
          <a:spcPct val="0"/>
        </a:spcBef>
        <a:buNone/>
        <a:defRPr lang="en-US" sz="6000" b="1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微軟正黑體" pitchFamily="34" charset="-12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3" y="12332800"/>
            <a:ext cx="1382840" cy="13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>
              <a:buNone/>
              <a:defRPr sz="266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911987" y="3192200"/>
            <a:ext cx="10971542" cy="16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911987" y="5115416"/>
            <a:ext cx="10971542" cy="7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CEDBE0"/>
              </a:buClr>
              <a:buSzPts val="1600"/>
              <a:buFont typeface="Muli"/>
              <a:buChar char="■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ts val="1600"/>
              <a:buFont typeface="Muli"/>
              <a:buChar char="□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ts val="1600"/>
              <a:buFont typeface="Muli"/>
              <a:buChar char="▫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ts val="1600"/>
              <a:buFont typeface="Muli"/>
              <a:buChar char="▫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600"/>
              <a:buFont typeface="Muli"/>
              <a:buChar char="○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600"/>
              <a:buFont typeface="Muli"/>
              <a:buChar char="■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600"/>
              <a:buFont typeface="Muli"/>
              <a:buChar char="●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600"/>
              <a:buFont typeface="Muli"/>
              <a:buChar char="○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600"/>
              <a:buFont typeface="Muli"/>
              <a:buChar char="■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1567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hyperlink" Target="http://shorturl.at/aoY03" TargetMode="Externa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392&amp;v=4TAXBlOVRsw&amp;feature=emb_log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inyurl.com/y3jxn6qr" TargetMode="Externa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9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nk7260ynpa/anaconda-%E5%AE%89%E8%A3%9D%E6%95%99%E5%AD%B8-macos-f59e744a2cb9" TargetMode="Externa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02EC11D-1B37-41B7-9D19-20B4D49D34E2}"/>
              </a:ext>
            </a:extLst>
          </p:cNvPr>
          <p:cNvSpPr txBox="1"/>
          <p:nvPr/>
        </p:nvSpPr>
        <p:spPr>
          <a:xfrm>
            <a:off x="9467603" y="10263039"/>
            <a:ext cx="12725139" cy="2009666"/>
          </a:xfrm>
          <a:prstGeom prst="rect">
            <a:avLst/>
          </a:prstGeom>
          <a:noFill/>
          <a:ln w="57150">
            <a:solidFill>
              <a:srgbClr val="E3E4E6"/>
            </a:solidFill>
          </a:ln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194171" y="2641820"/>
            <a:ext cx="156644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600" b="1" spc="8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Lato Black" charset="0"/>
              </a:rPr>
              <a:t>Python</a:t>
            </a:r>
            <a:r>
              <a:rPr lang="zh-TW" altLang="en-US" sz="9600" b="1" spc="8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Lato Black" charset="0"/>
              </a:rPr>
              <a:t>程式量化投資分析</a:t>
            </a:r>
            <a:r>
              <a:rPr lang="en-US" altLang="zh-TW" sz="9600" b="1" spc="8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Lato Black" charset="0"/>
              </a:rPr>
              <a:t>(</a:t>
            </a:r>
            <a:r>
              <a:rPr lang="zh-TW" altLang="en-US" sz="9600" b="1" spc="8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Lato Black" charset="0"/>
              </a:rPr>
              <a:t>台股篇</a:t>
            </a:r>
            <a:r>
              <a:rPr lang="en-US" altLang="zh-TW" sz="9600" b="1" spc="8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Lato Black" charset="0"/>
              </a:rPr>
              <a:t>)</a:t>
            </a:r>
            <a:endParaRPr lang="zh-TW" altLang="en-US" sz="9600" b="1" spc="8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Lato Black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1BD23F-49AB-CA49-A064-42DF2BB2669A}"/>
              </a:ext>
            </a:extLst>
          </p:cNvPr>
          <p:cNvSpPr txBox="1"/>
          <p:nvPr/>
        </p:nvSpPr>
        <p:spPr>
          <a:xfrm>
            <a:off x="8879287" y="6773039"/>
            <a:ext cx="14294261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ctr"/>
            <a:r>
              <a:rPr lang="zh-TW" altLang="en-US" sz="4800" dirty="0">
                <a:solidFill>
                  <a:srgbClr val="F0CD30"/>
                </a:solidFill>
                <a:latin typeface="微軟正黑體" pitchFamily="34" charset="-120"/>
                <a:ea typeface="微軟正黑體" pitchFamily="34" charset="-120"/>
              </a:rPr>
              <a:t>免基礎！用</a:t>
            </a:r>
            <a:r>
              <a:rPr lang="en-US" altLang="zh-TW" sz="4800" dirty="0">
                <a:solidFill>
                  <a:srgbClr val="F0CD30"/>
                </a:solidFill>
                <a:latin typeface="微軟正黑體" pitchFamily="34" charset="-120"/>
                <a:ea typeface="微軟正黑體" pitchFamily="34" charset="-120"/>
              </a:rPr>
              <a:t>Python</a:t>
            </a:r>
            <a:r>
              <a:rPr lang="zh-TW" altLang="en-US" sz="4800" dirty="0">
                <a:solidFill>
                  <a:srgbClr val="F0CD30"/>
                </a:solidFill>
                <a:latin typeface="微軟正黑體" pitchFamily="34" charset="-120"/>
                <a:ea typeface="微軟正黑體" pitchFamily="34" charset="-120"/>
              </a:rPr>
              <a:t>程式建立自己的交易策略，打造個人化</a:t>
            </a:r>
            <a:r>
              <a:rPr lang="en-US" altLang="zh-TW" sz="4800" dirty="0">
                <a:solidFill>
                  <a:srgbClr val="F0CD30"/>
                </a:solidFill>
                <a:latin typeface="微軟正黑體" pitchFamily="34" charset="-120"/>
                <a:ea typeface="微軟正黑體" pitchFamily="34" charset="-120"/>
              </a:rPr>
              <a:t>AI</a:t>
            </a:r>
            <a:r>
              <a:rPr lang="zh-TW" altLang="en-US" sz="4800">
                <a:solidFill>
                  <a:srgbClr val="F0CD30"/>
                </a:solidFill>
                <a:latin typeface="微軟正黑體" pitchFamily="34" charset="-120"/>
                <a:ea typeface="微軟正黑體" pitchFamily="34" charset="-120"/>
              </a:rPr>
              <a:t>理專</a:t>
            </a:r>
            <a:endParaRPr lang="zh-TW" altLang="en-US" sz="4800" dirty="0">
              <a:solidFill>
                <a:srgbClr val="F0CD3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D487390-6997-420D-A7E4-11B86716DCBB}"/>
              </a:ext>
            </a:extLst>
          </p:cNvPr>
          <p:cNvSpPr txBox="1"/>
          <p:nvPr/>
        </p:nvSpPr>
        <p:spPr>
          <a:xfrm>
            <a:off x="518984" y="4308022"/>
            <a:ext cx="5980670" cy="5099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88F1EF-4FE1-40CE-A73A-8DAE262AEFC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84" y="3888486"/>
            <a:ext cx="5872795" cy="5032101"/>
          </a:xfrm>
          <a:prstGeom prst="rect">
            <a:avLst/>
          </a:prstGeom>
        </p:spPr>
      </p:pic>
      <p:sp>
        <p:nvSpPr>
          <p:cNvPr id="6" name="TextBox 22">
            <a:extLst>
              <a:ext uri="{FF2B5EF4-FFF2-40B4-BE49-F238E27FC236}">
                <a16:creationId xmlns:a16="http://schemas.microsoft.com/office/drawing/2014/main" id="{F22E7011-4D2E-41E1-8D1F-595226FA412B}"/>
              </a:ext>
            </a:extLst>
          </p:cNvPr>
          <p:cNvSpPr txBox="1"/>
          <p:nvPr/>
        </p:nvSpPr>
        <p:spPr>
          <a:xfrm>
            <a:off x="18337427" y="12542487"/>
            <a:ext cx="6040223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TW" altLang="en-US" sz="3200" b="1" spc="6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Poppins SemiBold" charset="0"/>
              </a:rPr>
              <a:t>講師 </a:t>
            </a:r>
            <a:r>
              <a:rPr lang="en-US" altLang="zh-TW" sz="3200" b="1" spc="6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Poppins SemiBold" charset="0"/>
              </a:rPr>
              <a:t>/</a:t>
            </a:r>
            <a:r>
              <a:rPr lang="zh-TW" altLang="en-US" sz="3200" b="1" spc="6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Poppins SemiBold" charset="0"/>
              </a:rPr>
              <a:t> </a:t>
            </a:r>
            <a:r>
              <a:rPr lang="en-US" altLang="zh-TW" sz="3200" b="1" spc="6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Poppins SemiBold" charset="0"/>
              </a:rPr>
              <a:t>Jeff</a:t>
            </a:r>
            <a:r>
              <a:rPr lang="zh-TW" altLang="en-US" sz="3200" b="1" spc="6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Poppins SemiBold" charset="0"/>
              </a:rPr>
              <a:t> 老師</a:t>
            </a:r>
            <a:endParaRPr lang="en-US" sz="3200" b="1" spc="6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Poppins SemiBold" charset="0"/>
            </a:endParaRP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EA474141-88CE-4BF5-BE39-DF8E4C344B18}"/>
              </a:ext>
            </a:extLst>
          </p:cNvPr>
          <p:cNvSpPr txBox="1"/>
          <p:nvPr/>
        </p:nvSpPr>
        <p:spPr>
          <a:xfrm>
            <a:off x="7432158" y="10272157"/>
            <a:ext cx="15057149" cy="200054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ctr"/>
            <a:r>
              <a:rPr lang="zh-TW" altLang="en-US" sz="4800" dirty="0">
                <a:solidFill>
                  <a:srgbClr val="F0CD30"/>
                </a:solidFill>
                <a:latin typeface="微軟正黑體" pitchFamily="34" charset="-120"/>
                <a:ea typeface="微軟正黑體" pitchFamily="34" charset="-120"/>
              </a:rPr>
              <a:t>      課程講義：</a:t>
            </a:r>
            <a:r>
              <a:rPr lang="en-US" altLang="zh-TW" sz="4800" dirty="0">
                <a:solidFill>
                  <a:srgbClr val="F0CD3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4800" dirty="0">
                <a:solidFill>
                  <a:srgbClr val="F0CD30"/>
                </a:solidFill>
                <a:latin typeface="微軟正黑體" pitchFamily="34" charset="-120"/>
                <a:ea typeface="微軟正黑體" pitchFamily="34" charset="-120"/>
                <a:hlinkClick r:id="rId6"/>
              </a:rPr>
              <a:t>http://shorturl.at/aoY03</a:t>
            </a:r>
            <a:endParaRPr lang="en-US" altLang="zh-TW" sz="4800" dirty="0">
              <a:solidFill>
                <a:srgbClr val="F0CD30"/>
              </a:solidFill>
              <a:latin typeface="微軟正黑體" pitchFamily="34" charset="-120"/>
              <a:ea typeface="微軟正黑體" pitchFamily="34" charset="-120"/>
            </a:endParaRPr>
          </a:p>
          <a:p>
            <a:pPr lvl="0" algn="ctr"/>
            <a:r>
              <a:rPr lang="zh-TW" altLang="en-US" sz="4800" dirty="0">
                <a:solidFill>
                  <a:srgbClr val="F0CD30"/>
                </a:solidFill>
                <a:latin typeface="微軟正黑體" pitchFamily="34" charset="-120"/>
                <a:ea typeface="微軟正黑體" pitchFamily="34" charset="-120"/>
              </a:rPr>
              <a:t>作業上傳： </a:t>
            </a:r>
            <a:r>
              <a:rPr lang="en-US" altLang="zh-TW" sz="4800" dirty="0">
                <a:solidFill>
                  <a:srgbClr val="F0CD30"/>
                </a:solidFill>
                <a:latin typeface="微軟正黑體" pitchFamily="34" charset="-120"/>
                <a:ea typeface="微軟正黑體" pitchFamily="34" charset="-120"/>
              </a:rPr>
              <a:t>http://lccn.io/juyqQE</a:t>
            </a:r>
          </a:p>
          <a:p>
            <a:pPr lvl="0" algn="ctr"/>
            <a:r>
              <a:rPr lang="zh-TW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命名規則：學號</a:t>
            </a:r>
            <a:r>
              <a:rPr lang="en-US" altLang="zh-TW" sz="2800" dirty="0">
                <a:solidFill>
                  <a:schemeClr val="bg1"/>
                </a:solidFill>
                <a:latin typeface="Arial" panose="020B0604020202020204" pitchFamily="34" charset="0"/>
              </a:rPr>
              <a:t>+</a:t>
            </a:r>
            <a:r>
              <a:rPr lang="zh-TW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姓名</a:t>
            </a:r>
            <a:r>
              <a:rPr lang="en-US" altLang="zh-TW" sz="2800" dirty="0">
                <a:solidFill>
                  <a:schemeClr val="bg1"/>
                </a:solidFill>
                <a:latin typeface="Arial" panose="020B0604020202020204" pitchFamily="34" charset="0"/>
              </a:rPr>
              <a:t>_</a:t>
            </a:r>
            <a:r>
              <a:rPr lang="zh-TW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課程代碼</a:t>
            </a:r>
            <a:r>
              <a:rPr lang="en-US" altLang="zh-TW" sz="2800" dirty="0">
                <a:solidFill>
                  <a:schemeClr val="bg1"/>
                </a:solidFill>
                <a:latin typeface="Arial" panose="020B0604020202020204" pitchFamily="34" charset="0"/>
              </a:rPr>
              <a:t>+</a:t>
            </a:r>
            <a:r>
              <a:rPr lang="zh-TW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作業</a:t>
            </a:r>
            <a:r>
              <a:rPr lang="en-US" altLang="zh-TW" sz="2800" dirty="0">
                <a:solidFill>
                  <a:schemeClr val="bg1"/>
                </a:solidFill>
                <a:latin typeface="Arial" panose="020B0604020202020204" pitchFamily="34" charset="0"/>
              </a:rPr>
              <a:t>1 </a:t>
            </a:r>
            <a:r>
              <a:rPr lang="zh-TW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例：</a:t>
            </a:r>
            <a:r>
              <a:rPr lang="en-US" altLang="zh-TW" sz="2800" dirty="0">
                <a:solidFill>
                  <a:srgbClr val="FFFF00"/>
                </a:solidFill>
                <a:latin typeface="Arial" panose="020B0604020202020204" pitchFamily="34" charset="0"/>
              </a:rPr>
              <a:t>105116756</a:t>
            </a:r>
            <a:r>
              <a:rPr lang="zh-TW" altLang="en-US" sz="2800" dirty="0">
                <a:solidFill>
                  <a:srgbClr val="FFFF00"/>
                </a:solidFill>
                <a:latin typeface="Arial" panose="020B0604020202020204" pitchFamily="34" charset="0"/>
              </a:rPr>
              <a:t>王曉明</a:t>
            </a:r>
            <a:r>
              <a:rPr lang="en-US" altLang="zh-TW" sz="2800" dirty="0">
                <a:solidFill>
                  <a:srgbClr val="FFFF00"/>
                </a:solidFill>
                <a:latin typeface="Arial" panose="020B0604020202020204" pitchFamily="34" charset="0"/>
              </a:rPr>
              <a:t>_PY101</a:t>
            </a:r>
            <a:r>
              <a:rPr lang="zh-TW" altLang="en-US" sz="2800" dirty="0">
                <a:solidFill>
                  <a:srgbClr val="FFFF00"/>
                </a:solidFill>
                <a:latin typeface="Arial" panose="020B0604020202020204" pitchFamily="34" charset="0"/>
              </a:rPr>
              <a:t>作業</a:t>
            </a:r>
            <a:r>
              <a:rPr lang="en-US" altLang="zh-TW" sz="2800" dirty="0">
                <a:solidFill>
                  <a:srgbClr val="FFFF00"/>
                </a:solidFill>
                <a:latin typeface="Arial" panose="020B0604020202020204" pitchFamily="34" charset="0"/>
              </a:rPr>
              <a:t>1</a:t>
            </a:r>
            <a:endParaRPr lang="en-US" altLang="zh-TW" sz="4800" dirty="0">
              <a:solidFill>
                <a:srgbClr val="FFFF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" name="00 課前開班音樂">
            <a:hlinkClick r:id="" action="ppaction://media"/>
            <a:extLst>
              <a:ext uri="{FF2B5EF4-FFF2-40B4-BE49-F238E27FC236}">
                <a16:creationId xmlns:a16="http://schemas.microsoft.com/office/drawing/2014/main" id="{65BCFD42-33FD-4BBF-8253-D6498EFE9F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098907" y="119328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8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cut/>
      </p:transition>
    </mc:Choice>
    <mc:Fallback xmlns="">
      <p:transition spd="slow"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43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F99D806-B28B-4626-B0CC-58DC73A62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911" y="925236"/>
            <a:ext cx="21154292" cy="1325563"/>
          </a:xfrm>
        </p:spPr>
        <p:txBody>
          <a:bodyPr/>
          <a:lstStyle/>
          <a:p>
            <a:r>
              <a:rPr lang="zh-TW" altLang="en-US" dirty="0"/>
              <a:t>整個買股票的行動</a:t>
            </a:r>
            <a:r>
              <a:rPr lang="en-US" altLang="zh-TW" dirty="0"/>
              <a:t>-</a:t>
            </a:r>
            <a:r>
              <a:rPr lang="zh-TW" altLang="en-US" dirty="0"/>
              <a:t>主要也分成兩個部分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4A7BF0-403C-404C-A799-44B5D4CD1BEA}"/>
              </a:ext>
            </a:extLst>
          </p:cNvPr>
          <p:cNvSpPr/>
          <p:nvPr/>
        </p:nvSpPr>
        <p:spPr>
          <a:xfrm>
            <a:off x="7411858" y="3413594"/>
            <a:ext cx="10443885" cy="93256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0" b="1" dirty="0">
                <a:solidFill>
                  <a:srgbClr val="CC0000"/>
                </a:solidFill>
                <a:latin typeface="Arial" panose="020B0604020202020204" pitchFamily="34" charset="0"/>
              </a:rPr>
              <a:t>選股票 </a:t>
            </a:r>
            <a:endParaRPr lang="en-US" altLang="zh-TW" sz="20000" b="1" dirty="0">
              <a:solidFill>
                <a:srgbClr val="CC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zh-TW" sz="20000" b="1" dirty="0">
                <a:solidFill>
                  <a:srgbClr val="CC0000"/>
                </a:solidFill>
                <a:latin typeface="Arial" panose="020B0604020202020204" pitchFamily="34" charset="0"/>
              </a:rPr>
              <a:t>+ </a:t>
            </a:r>
          </a:p>
          <a:p>
            <a:pPr algn="ctr"/>
            <a:r>
              <a:rPr lang="zh-TW" altLang="en-US" sz="20000" b="1" dirty="0">
                <a:solidFill>
                  <a:srgbClr val="CC0000"/>
                </a:solidFill>
                <a:latin typeface="Arial" panose="020B0604020202020204" pitchFamily="34" charset="0"/>
              </a:rPr>
              <a:t>買賣時機</a:t>
            </a:r>
            <a:endParaRPr lang="zh-TW" altLang="en-US" sz="20000" b="1" i="0" dirty="0">
              <a:solidFill>
                <a:srgbClr val="FF66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47349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EBE99E7-B1E4-432C-868D-4724F4F9157E}"/>
              </a:ext>
            </a:extLst>
          </p:cNvPr>
          <p:cNvSpPr/>
          <p:nvPr/>
        </p:nvSpPr>
        <p:spPr>
          <a:xfrm>
            <a:off x="0" y="-42834"/>
            <a:ext cx="12199434" cy="13345177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     </a:t>
            </a:r>
            <a:endParaRPr lang="zh-TW" altLang="en-US" dirty="0"/>
          </a:p>
        </p:txBody>
      </p:sp>
      <p:pic>
        <p:nvPicPr>
          <p:cNvPr id="11" name="圖片版面配置區 4">
            <a:extLst>
              <a:ext uri="{FF2B5EF4-FFF2-40B4-BE49-F238E27FC236}">
                <a16:creationId xmlns:a16="http://schemas.microsoft.com/office/drawing/2014/main" id="{BB6E88C2-FC25-4C52-929B-9B32E5A960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t="22769" r="16087"/>
          <a:stretch/>
        </p:blipFill>
        <p:spPr>
          <a:xfrm>
            <a:off x="3204474" y="966561"/>
            <a:ext cx="5790486" cy="4878454"/>
          </a:xfrm>
          <a:prstGeom prst="rect">
            <a:avLst/>
          </a:prstGeom>
          <a:effectLst/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C0F736E-507D-4E3E-85C5-5EDEF431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22"/>
          <a:stretch/>
        </p:blipFill>
        <p:spPr>
          <a:xfrm>
            <a:off x="2912335" y="4697332"/>
            <a:ext cx="6650042" cy="6004407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hape 530">
            <a:extLst>
              <a:ext uri="{FF2B5EF4-FFF2-40B4-BE49-F238E27FC236}">
                <a16:creationId xmlns:a16="http://schemas.microsoft.com/office/drawing/2014/main" id="{5858469F-18C9-470D-93E5-31EB22C042A8}"/>
              </a:ext>
            </a:extLst>
          </p:cNvPr>
          <p:cNvSpPr txBox="1">
            <a:spLocks/>
          </p:cNvSpPr>
          <p:nvPr/>
        </p:nvSpPr>
        <p:spPr>
          <a:xfrm>
            <a:off x="13604814" y="6213773"/>
            <a:ext cx="9688323" cy="12884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zh-TW" altLang="en-US" sz="12000" b="1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股票四大面向</a:t>
            </a:r>
            <a:endParaRPr lang="en-US" altLang="zh-TW" sz="12000" b="1" dirty="0">
              <a:solidFill>
                <a:srgbClr val="1C458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017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F99D806-B28B-4626-B0CC-58DC73A62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875" y="925236"/>
            <a:ext cx="21154292" cy="1325563"/>
          </a:xfrm>
        </p:spPr>
        <p:txBody>
          <a:bodyPr/>
          <a:lstStyle/>
          <a:p>
            <a:r>
              <a:rPr lang="zh-TW" altLang="en-US" dirty="0"/>
              <a:t>行動四大面向</a:t>
            </a: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B7F0550C-7139-488B-A33E-43704C81797D}"/>
              </a:ext>
            </a:extLst>
          </p:cNvPr>
          <p:cNvGrpSpPr/>
          <p:nvPr/>
        </p:nvGrpSpPr>
        <p:grpSpPr>
          <a:xfrm>
            <a:off x="4897890" y="3157269"/>
            <a:ext cx="15391437" cy="8289733"/>
            <a:chOff x="5104926" y="3157269"/>
            <a:chExt cx="15391437" cy="8289733"/>
          </a:xfrm>
        </p:grpSpPr>
        <p:sp>
          <p:nvSpPr>
            <p:cNvPr id="25" name="Freeform 47">
              <a:extLst>
                <a:ext uri="{FF2B5EF4-FFF2-40B4-BE49-F238E27FC236}">
                  <a16:creationId xmlns:a16="http://schemas.microsoft.com/office/drawing/2014/main" id="{E09CD883-562F-4CB2-A14A-1E2ACDF3A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6724" y="3157269"/>
              <a:ext cx="5981836" cy="3178233"/>
            </a:xfrm>
            <a:custGeom>
              <a:avLst/>
              <a:gdLst>
                <a:gd name="T0" fmla="*/ 648818 w 250"/>
                <a:gd name="T1" fmla="*/ 433633 h 219"/>
                <a:gd name="T2" fmla="*/ 730328 w 250"/>
                <a:gd name="T3" fmla="*/ 381466 h 219"/>
                <a:gd name="T4" fmla="*/ 648818 w 250"/>
                <a:gd name="T5" fmla="*/ 348863 h 219"/>
                <a:gd name="T6" fmla="*/ 580350 w 250"/>
                <a:gd name="T7" fmla="*/ 299957 h 219"/>
                <a:gd name="T8" fmla="*/ 414070 w 250"/>
                <a:gd name="T9" fmla="*/ 0 h 219"/>
                <a:gd name="T10" fmla="*/ 0 w 250"/>
                <a:gd name="T11" fmla="*/ 714027 h 219"/>
                <a:gd name="T12" fmla="*/ 815098 w 250"/>
                <a:gd name="T13" fmla="*/ 714027 h 219"/>
                <a:gd name="T14" fmla="*/ 648818 w 250"/>
                <a:gd name="T15" fmla="*/ 433633 h 2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connsiteX0" fmla="*/ 7960 w 10000"/>
                <a:gd name="connsiteY0" fmla="*/ 6073 h 10000"/>
                <a:gd name="connsiteX1" fmla="*/ 7676 w 10000"/>
                <a:gd name="connsiteY1" fmla="*/ 5250 h 10000"/>
                <a:gd name="connsiteX2" fmla="*/ 7960 w 10000"/>
                <a:gd name="connsiteY2" fmla="*/ 4886 h 10000"/>
                <a:gd name="connsiteX3" fmla="*/ 7120 w 10000"/>
                <a:gd name="connsiteY3" fmla="*/ 4201 h 10000"/>
                <a:gd name="connsiteX4" fmla="*/ 5080 w 10000"/>
                <a:gd name="connsiteY4" fmla="*/ 0 h 10000"/>
                <a:gd name="connsiteX5" fmla="*/ 0 w 10000"/>
                <a:gd name="connsiteY5" fmla="*/ 10000 h 10000"/>
                <a:gd name="connsiteX6" fmla="*/ 10000 w 10000"/>
                <a:gd name="connsiteY6" fmla="*/ 10000 h 10000"/>
                <a:gd name="connsiteX7" fmla="*/ 7960 w 10000"/>
                <a:gd name="connsiteY7" fmla="*/ 6073 h 10000"/>
                <a:gd name="connsiteX0" fmla="*/ 7960 w 10000"/>
                <a:gd name="connsiteY0" fmla="*/ 6073 h 10000"/>
                <a:gd name="connsiteX1" fmla="*/ 7676 w 10000"/>
                <a:gd name="connsiteY1" fmla="*/ 5250 h 10000"/>
                <a:gd name="connsiteX2" fmla="*/ 7478 w 10000"/>
                <a:gd name="connsiteY2" fmla="*/ 4932 h 10000"/>
                <a:gd name="connsiteX3" fmla="*/ 7120 w 10000"/>
                <a:gd name="connsiteY3" fmla="*/ 4201 h 10000"/>
                <a:gd name="connsiteX4" fmla="*/ 5080 w 10000"/>
                <a:gd name="connsiteY4" fmla="*/ 0 h 10000"/>
                <a:gd name="connsiteX5" fmla="*/ 0 w 10000"/>
                <a:gd name="connsiteY5" fmla="*/ 10000 h 10000"/>
                <a:gd name="connsiteX6" fmla="*/ 10000 w 10000"/>
                <a:gd name="connsiteY6" fmla="*/ 10000 h 10000"/>
                <a:gd name="connsiteX7" fmla="*/ 7960 w 10000"/>
                <a:gd name="connsiteY7" fmla="*/ 6073 h 10000"/>
                <a:gd name="connsiteX0" fmla="*/ 7960 w 10000"/>
                <a:gd name="connsiteY0" fmla="*/ 6073 h 10000"/>
                <a:gd name="connsiteX1" fmla="*/ 7676 w 10000"/>
                <a:gd name="connsiteY1" fmla="*/ 5250 h 10000"/>
                <a:gd name="connsiteX2" fmla="*/ 7120 w 10000"/>
                <a:gd name="connsiteY2" fmla="*/ 4201 h 10000"/>
                <a:gd name="connsiteX3" fmla="*/ 5080 w 10000"/>
                <a:gd name="connsiteY3" fmla="*/ 0 h 10000"/>
                <a:gd name="connsiteX4" fmla="*/ 0 w 10000"/>
                <a:gd name="connsiteY4" fmla="*/ 10000 h 10000"/>
                <a:gd name="connsiteX5" fmla="*/ 10000 w 10000"/>
                <a:gd name="connsiteY5" fmla="*/ 10000 h 10000"/>
                <a:gd name="connsiteX6" fmla="*/ 7960 w 10000"/>
                <a:gd name="connsiteY6" fmla="*/ 6073 h 10000"/>
                <a:gd name="connsiteX0" fmla="*/ 7960 w 10000"/>
                <a:gd name="connsiteY0" fmla="*/ 6073 h 10000"/>
                <a:gd name="connsiteX1" fmla="*/ 7120 w 10000"/>
                <a:gd name="connsiteY1" fmla="*/ 4201 h 10000"/>
                <a:gd name="connsiteX2" fmla="*/ 5080 w 10000"/>
                <a:gd name="connsiteY2" fmla="*/ 0 h 10000"/>
                <a:gd name="connsiteX3" fmla="*/ 0 w 10000"/>
                <a:gd name="connsiteY3" fmla="*/ 10000 h 10000"/>
                <a:gd name="connsiteX4" fmla="*/ 10000 w 10000"/>
                <a:gd name="connsiteY4" fmla="*/ 10000 h 10000"/>
                <a:gd name="connsiteX5" fmla="*/ 7960 w 10000"/>
                <a:gd name="connsiteY5" fmla="*/ 6073 h 10000"/>
                <a:gd name="connsiteX0" fmla="*/ 10000 w 10000"/>
                <a:gd name="connsiteY0" fmla="*/ 10000 h 10000"/>
                <a:gd name="connsiteX1" fmla="*/ 7120 w 10000"/>
                <a:gd name="connsiteY1" fmla="*/ 4201 h 10000"/>
                <a:gd name="connsiteX2" fmla="*/ 5080 w 10000"/>
                <a:gd name="connsiteY2" fmla="*/ 0 h 10000"/>
                <a:gd name="connsiteX3" fmla="*/ 0 w 10000"/>
                <a:gd name="connsiteY3" fmla="*/ 10000 h 10000"/>
                <a:gd name="connsiteX4" fmla="*/ 10000 w 10000"/>
                <a:gd name="connsiteY4" fmla="*/ 10000 h 10000"/>
                <a:gd name="connsiteX0" fmla="*/ 10000 w 10000"/>
                <a:gd name="connsiteY0" fmla="*/ 10000 h 10000"/>
                <a:gd name="connsiteX1" fmla="*/ 5080 w 10000"/>
                <a:gd name="connsiteY1" fmla="*/ 0 h 10000"/>
                <a:gd name="connsiteX2" fmla="*/ 0 w 10000"/>
                <a:gd name="connsiteY2" fmla="*/ 10000 h 10000"/>
                <a:gd name="connsiteX3" fmla="*/ 10000 w 10000"/>
                <a:gd name="connsiteY3" fmla="*/ 10000 h 10000"/>
                <a:gd name="connsiteX0" fmla="*/ 9410 w 9410"/>
                <a:gd name="connsiteY0" fmla="*/ 10000 h 10000"/>
                <a:gd name="connsiteX1" fmla="*/ 4490 w 9410"/>
                <a:gd name="connsiteY1" fmla="*/ 0 h 10000"/>
                <a:gd name="connsiteX2" fmla="*/ 0 w 9410"/>
                <a:gd name="connsiteY2" fmla="*/ 9946 h 10000"/>
                <a:gd name="connsiteX3" fmla="*/ 9410 w 9410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0" h="10000">
                  <a:moveTo>
                    <a:pt x="9410" y="10000"/>
                  </a:moveTo>
                  <a:lnTo>
                    <a:pt x="4490" y="0"/>
                  </a:lnTo>
                  <a:lnTo>
                    <a:pt x="0" y="9946"/>
                  </a:lnTo>
                  <a:lnTo>
                    <a:pt x="9410" y="10000"/>
                  </a:lnTo>
                  <a:close/>
                </a:path>
              </a:pathLst>
            </a:custGeom>
            <a:solidFill>
              <a:srgbClr val="00C3D9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6" name="Freeform 48">
              <a:extLst>
                <a:ext uri="{FF2B5EF4-FFF2-40B4-BE49-F238E27FC236}">
                  <a16:creationId xmlns:a16="http://schemas.microsoft.com/office/drawing/2014/main" id="{8D3FE886-55DA-4D4F-89A5-A7DF314C8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3069" y="6667436"/>
              <a:ext cx="10589224" cy="2154860"/>
            </a:xfrm>
            <a:custGeom>
              <a:avLst/>
              <a:gdLst>
                <a:gd name="T0" fmla="*/ 1395448 w 454"/>
                <a:gd name="T1" fmla="*/ 283654 h 128"/>
                <a:gd name="T2" fmla="*/ 1480218 w 454"/>
                <a:gd name="T3" fmla="*/ 234748 h 128"/>
                <a:gd name="T4" fmla="*/ 1395448 w 454"/>
                <a:gd name="T5" fmla="*/ 185842 h 128"/>
                <a:gd name="T6" fmla="*/ 1313938 w 454"/>
                <a:gd name="T7" fmla="*/ 133676 h 128"/>
                <a:gd name="T8" fmla="*/ 1313938 w 454"/>
                <a:gd name="T9" fmla="*/ 149978 h 128"/>
                <a:gd name="T10" fmla="*/ 1229168 w 454"/>
                <a:gd name="T11" fmla="*/ 0 h 128"/>
                <a:gd name="T12" fmla="*/ 247790 w 454"/>
                <a:gd name="T13" fmla="*/ 0 h 128"/>
                <a:gd name="T14" fmla="*/ 0 w 454"/>
                <a:gd name="T15" fmla="*/ 417330 h 128"/>
                <a:gd name="T16" fmla="*/ 1480218 w 454"/>
                <a:gd name="T17" fmla="*/ 417330 h 128"/>
                <a:gd name="T18" fmla="*/ 1395448 w 454"/>
                <a:gd name="T19" fmla="*/ 283654 h 128"/>
                <a:gd name="T20" fmla="*/ 1395448 w 454"/>
                <a:gd name="T21" fmla="*/ 283654 h 12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connsiteX0" fmla="*/ 9427 w 10000"/>
                <a:gd name="connsiteY0" fmla="*/ 6797 h 10000"/>
                <a:gd name="connsiteX1" fmla="*/ 9427 w 10000"/>
                <a:gd name="connsiteY1" fmla="*/ 4453 h 10000"/>
                <a:gd name="connsiteX2" fmla="*/ 8877 w 10000"/>
                <a:gd name="connsiteY2" fmla="*/ 3203 h 10000"/>
                <a:gd name="connsiteX3" fmla="*/ 8877 w 10000"/>
                <a:gd name="connsiteY3" fmla="*/ 3594 h 10000"/>
                <a:gd name="connsiteX4" fmla="*/ 8304 w 10000"/>
                <a:gd name="connsiteY4" fmla="*/ 0 h 10000"/>
                <a:gd name="connsiteX5" fmla="*/ 1674 w 10000"/>
                <a:gd name="connsiteY5" fmla="*/ 0 h 10000"/>
                <a:gd name="connsiteX6" fmla="*/ 0 w 10000"/>
                <a:gd name="connsiteY6" fmla="*/ 10000 h 10000"/>
                <a:gd name="connsiteX7" fmla="*/ 10000 w 10000"/>
                <a:gd name="connsiteY7" fmla="*/ 10000 h 10000"/>
                <a:gd name="connsiteX8" fmla="*/ 9427 w 10000"/>
                <a:gd name="connsiteY8" fmla="*/ 6797 h 10000"/>
                <a:gd name="connsiteX0" fmla="*/ 9427 w 10000"/>
                <a:gd name="connsiteY0" fmla="*/ 6797 h 10000"/>
                <a:gd name="connsiteX1" fmla="*/ 8877 w 10000"/>
                <a:gd name="connsiteY1" fmla="*/ 3203 h 10000"/>
                <a:gd name="connsiteX2" fmla="*/ 8877 w 10000"/>
                <a:gd name="connsiteY2" fmla="*/ 3594 h 10000"/>
                <a:gd name="connsiteX3" fmla="*/ 8304 w 10000"/>
                <a:gd name="connsiteY3" fmla="*/ 0 h 10000"/>
                <a:gd name="connsiteX4" fmla="*/ 1674 w 10000"/>
                <a:gd name="connsiteY4" fmla="*/ 0 h 10000"/>
                <a:gd name="connsiteX5" fmla="*/ 0 w 10000"/>
                <a:gd name="connsiteY5" fmla="*/ 10000 h 10000"/>
                <a:gd name="connsiteX6" fmla="*/ 10000 w 10000"/>
                <a:gd name="connsiteY6" fmla="*/ 10000 h 10000"/>
                <a:gd name="connsiteX7" fmla="*/ 9427 w 10000"/>
                <a:gd name="connsiteY7" fmla="*/ 6797 h 10000"/>
                <a:gd name="connsiteX0" fmla="*/ 9427 w 10000"/>
                <a:gd name="connsiteY0" fmla="*/ 6797 h 10000"/>
                <a:gd name="connsiteX1" fmla="*/ 8877 w 10000"/>
                <a:gd name="connsiteY1" fmla="*/ 3203 h 10000"/>
                <a:gd name="connsiteX2" fmla="*/ 8304 w 10000"/>
                <a:gd name="connsiteY2" fmla="*/ 0 h 10000"/>
                <a:gd name="connsiteX3" fmla="*/ 1674 w 10000"/>
                <a:gd name="connsiteY3" fmla="*/ 0 h 10000"/>
                <a:gd name="connsiteX4" fmla="*/ 0 w 10000"/>
                <a:gd name="connsiteY4" fmla="*/ 10000 h 10000"/>
                <a:gd name="connsiteX5" fmla="*/ 10000 w 10000"/>
                <a:gd name="connsiteY5" fmla="*/ 10000 h 10000"/>
                <a:gd name="connsiteX6" fmla="*/ 9427 w 10000"/>
                <a:gd name="connsiteY6" fmla="*/ 6797 h 10000"/>
                <a:gd name="connsiteX0" fmla="*/ 10000 w 10000"/>
                <a:gd name="connsiteY0" fmla="*/ 10000 h 10000"/>
                <a:gd name="connsiteX1" fmla="*/ 8877 w 10000"/>
                <a:gd name="connsiteY1" fmla="*/ 3203 h 10000"/>
                <a:gd name="connsiteX2" fmla="*/ 8304 w 10000"/>
                <a:gd name="connsiteY2" fmla="*/ 0 h 10000"/>
                <a:gd name="connsiteX3" fmla="*/ 1674 w 10000"/>
                <a:gd name="connsiteY3" fmla="*/ 0 h 10000"/>
                <a:gd name="connsiteX4" fmla="*/ 0 w 10000"/>
                <a:gd name="connsiteY4" fmla="*/ 10000 h 10000"/>
                <a:gd name="connsiteX5" fmla="*/ 10000 w 10000"/>
                <a:gd name="connsiteY5" fmla="*/ 10000 h 10000"/>
                <a:gd name="connsiteX0" fmla="*/ 10000 w 10000"/>
                <a:gd name="connsiteY0" fmla="*/ 10000 h 10000"/>
                <a:gd name="connsiteX1" fmla="*/ 8304 w 10000"/>
                <a:gd name="connsiteY1" fmla="*/ 0 h 10000"/>
                <a:gd name="connsiteX2" fmla="*/ 1674 w 10000"/>
                <a:gd name="connsiteY2" fmla="*/ 0 h 10000"/>
                <a:gd name="connsiteX3" fmla="*/ 0 w 10000"/>
                <a:gd name="connsiteY3" fmla="*/ 10000 h 10000"/>
                <a:gd name="connsiteX4" fmla="*/ 10000 w 10000"/>
                <a:gd name="connsiteY4" fmla="*/ 10000 h 10000"/>
                <a:gd name="connsiteX0" fmla="*/ 10000 w 10000"/>
                <a:gd name="connsiteY0" fmla="*/ 10000 h 10000"/>
                <a:gd name="connsiteX1" fmla="*/ 8193 w 10000"/>
                <a:gd name="connsiteY1" fmla="*/ 0 h 10000"/>
                <a:gd name="connsiteX2" fmla="*/ 1674 w 10000"/>
                <a:gd name="connsiteY2" fmla="*/ 0 h 10000"/>
                <a:gd name="connsiteX3" fmla="*/ 0 w 10000"/>
                <a:gd name="connsiteY3" fmla="*/ 10000 h 10000"/>
                <a:gd name="connsiteX4" fmla="*/ 10000 w 10000"/>
                <a:gd name="connsiteY4" fmla="*/ 10000 h 10000"/>
                <a:gd name="connsiteX0" fmla="*/ 10139 w 10139"/>
                <a:gd name="connsiteY0" fmla="*/ 9922 h 10000"/>
                <a:gd name="connsiteX1" fmla="*/ 8193 w 10139"/>
                <a:gd name="connsiteY1" fmla="*/ 0 h 10000"/>
                <a:gd name="connsiteX2" fmla="*/ 1674 w 10139"/>
                <a:gd name="connsiteY2" fmla="*/ 0 h 10000"/>
                <a:gd name="connsiteX3" fmla="*/ 0 w 10139"/>
                <a:gd name="connsiteY3" fmla="*/ 10000 h 10000"/>
                <a:gd name="connsiteX4" fmla="*/ 10139 w 10139"/>
                <a:gd name="connsiteY4" fmla="*/ 9922 h 10000"/>
                <a:gd name="connsiteX0" fmla="*/ 10501 w 10501"/>
                <a:gd name="connsiteY0" fmla="*/ 9922 h 9922"/>
                <a:gd name="connsiteX1" fmla="*/ 8555 w 10501"/>
                <a:gd name="connsiteY1" fmla="*/ 0 h 9922"/>
                <a:gd name="connsiteX2" fmla="*/ 2036 w 10501"/>
                <a:gd name="connsiteY2" fmla="*/ 0 h 9922"/>
                <a:gd name="connsiteX3" fmla="*/ 0 w 10501"/>
                <a:gd name="connsiteY3" fmla="*/ 9218 h 9922"/>
                <a:gd name="connsiteX4" fmla="*/ 10501 w 10501"/>
                <a:gd name="connsiteY4" fmla="*/ 9922 h 9922"/>
                <a:gd name="connsiteX0" fmla="*/ 10119 w 10119"/>
                <a:gd name="connsiteY0" fmla="*/ 10000 h 10000"/>
                <a:gd name="connsiteX1" fmla="*/ 8266 w 10119"/>
                <a:gd name="connsiteY1" fmla="*/ 0 h 10000"/>
                <a:gd name="connsiteX2" fmla="*/ 2058 w 10119"/>
                <a:gd name="connsiteY2" fmla="*/ 0 h 10000"/>
                <a:gd name="connsiteX3" fmla="*/ 0 w 10119"/>
                <a:gd name="connsiteY3" fmla="*/ 9763 h 10000"/>
                <a:gd name="connsiteX4" fmla="*/ 10119 w 10119"/>
                <a:gd name="connsiteY4" fmla="*/ 10000 h 10000"/>
                <a:gd name="connsiteX0" fmla="*/ 9986 w 9986"/>
                <a:gd name="connsiteY0" fmla="*/ 10000 h 10000"/>
                <a:gd name="connsiteX1" fmla="*/ 8133 w 9986"/>
                <a:gd name="connsiteY1" fmla="*/ 0 h 10000"/>
                <a:gd name="connsiteX2" fmla="*/ 1925 w 9986"/>
                <a:gd name="connsiteY2" fmla="*/ 0 h 10000"/>
                <a:gd name="connsiteX3" fmla="*/ 0 w 9986"/>
                <a:gd name="connsiteY3" fmla="*/ 9842 h 10000"/>
                <a:gd name="connsiteX4" fmla="*/ 9986 w 9986"/>
                <a:gd name="connsiteY4" fmla="*/ 10000 h 10000"/>
                <a:gd name="connsiteX0" fmla="*/ 10000 w 10000"/>
                <a:gd name="connsiteY0" fmla="*/ 10000 h 10000"/>
                <a:gd name="connsiteX1" fmla="*/ 8144 w 10000"/>
                <a:gd name="connsiteY1" fmla="*/ 0 h 10000"/>
                <a:gd name="connsiteX2" fmla="*/ 1888 w 10000"/>
                <a:gd name="connsiteY2" fmla="*/ 79 h 10000"/>
                <a:gd name="connsiteX3" fmla="*/ 0 w 10000"/>
                <a:gd name="connsiteY3" fmla="*/ 9842 h 10000"/>
                <a:gd name="connsiteX4" fmla="*/ 10000 w 10000"/>
                <a:gd name="connsiteY4" fmla="*/ 10000 h 10000"/>
                <a:gd name="connsiteX0" fmla="*/ 10133 w 10133"/>
                <a:gd name="connsiteY0" fmla="*/ 9842 h 9842"/>
                <a:gd name="connsiteX1" fmla="*/ 8144 w 10133"/>
                <a:gd name="connsiteY1" fmla="*/ 0 h 9842"/>
                <a:gd name="connsiteX2" fmla="*/ 1888 w 10133"/>
                <a:gd name="connsiteY2" fmla="*/ 79 h 9842"/>
                <a:gd name="connsiteX3" fmla="*/ 0 w 10133"/>
                <a:gd name="connsiteY3" fmla="*/ 9842 h 9842"/>
                <a:gd name="connsiteX4" fmla="*/ 10133 w 10133"/>
                <a:gd name="connsiteY4" fmla="*/ 9842 h 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3" h="9842">
                  <a:moveTo>
                    <a:pt x="10133" y="9842"/>
                  </a:moveTo>
                  <a:lnTo>
                    <a:pt x="8144" y="0"/>
                  </a:lnTo>
                  <a:lnTo>
                    <a:pt x="1888" y="79"/>
                  </a:lnTo>
                  <a:lnTo>
                    <a:pt x="0" y="9842"/>
                  </a:lnTo>
                  <a:lnTo>
                    <a:pt x="10133" y="9842"/>
                  </a:lnTo>
                  <a:close/>
                </a:path>
              </a:pathLst>
            </a:custGeom>
            <a:solidFill>
              <a:srgbClr val="F4C6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7" name="Freeform 48">
              <a:extLst>
                <a:ext uri="{FF2B5EF4-FFF2-40B4-BE49-F238E27FC236}">
                  <a16:creationId xmlns:a16="http://schemas.microsoft.com/office/drawing/2014/main" id="{AB0D7CB1-0728-4FD4-B271-1E8F04B43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4926" y="9154230"/>
              <a:ext cx="15391437" cy="2292772"/>
            </a:xfrm>
            <a:custGeom>
              <a:avLst/>
              <a:gdLst>
                <a:gd name="T0" fmla="*/ 1395448 w 454"/>
                <a:gd name="T1" fmla="*/ 283654 h 128"/>
                <a:gd name="T2" fmla="*/ 1480218 w 454"/>
                <a:gd name="T3" fmla="*/ 234748 h 128"/>
                <a:gd name="T4" fmla="*/ 1395448 w 454"/>
                <a:gd name="T5" fmla="*/ 185842 h 128"/>
                <a:gd name="T6" fmla="*/ 1313938 w 454"/>
                <a:gd name="T7" fmla="*/ 133676 h 128"/>
                <a:gd name="T8" fmla="*/ 1313938 w 454"/>
                <a:gd name="T9" fmla="*/ 149978 h 128"/>
                <a:gd name="T10" fmla="*/ 1229168 w 454"/>
                <a:gd name="T11" fmla="*/ 0 h 128"/>
                <a:gd name="T12" fmla="*/ 247790 w 454"/>
                <a:gd name="T13" fmla="*/ 0 h 128"/>
                <a:gd name="T14" fmla="*/ 0 w 454"/>
                <a:gd name="T15" fmla="*/ 417330 h 128"/>
                <a:gd name="T16" fmla="*/ 1480218 w 454"/>
                <a:gd name="T17" fmla="*/ 417330 h 128"/>
                <a:gd name="T18" fmla="*/ 1395448 w 454"/>
                <a:gd name="T19" fmla="*/ 283654 h 128"/>
                <a:gd name="T20" fmla="*/ 1395448 w 454"/>
                <a:gd name="T21" fmla="*/ 283654 h 12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connsiteX0" fmla="*/ 9427 w 10000"/>
                <a:gd name="connsiteY0" fmla="*/ 6797 h 10000"/>
                <a:gd name="connsiteX1" fmla="*/ 9427 w 10000"/>
                <a:gd name="connsiteY1" fmla="*/ 4453 h 10000"/>
                <a:gd name="connsiteX2" fmla="*/ 8877 w 10000"/>
                <a:gd name="connsiteY2" fmla="*/ 3203 h 10000"/>
                <a:gd name="connsiteX3" fmla="*/ 8877 w 10000"/>
                <a:gd name="connsiteY3" fmla="*/ 3594 h 10000"/>
                <a:gd name="connsiteX4" fmla="*/ 8304 w 10000"/>
                <a:gd name="connsiteY4" fmla="*/ 0 h 10000"/>
                <a:gd name="connsiteX5" fmla="*/ 1674 w 10000"/>
                <a:gd name="connsiteY5" fmla="*/ 0 h 10000"/>
                <a:gd name="connsiteX6" fmla="*/ 0 w 10000"/>
                <a:gd name="connsiteY6" fmla="*/ 10000 h 10000"/>
                <a:gd name="connsiteX7" fmla="*/ 10000 w 10000"/>
                <a:gd name="connsiteY7" fmla="*/ 10000 h 10000"/>
                <a:gd name="connsiteX8" fmla="*/ 9427 w 10000"/>
                <a:gd name="connsiteY8" fmla="*/ 6797 h 10000"/>
                <a:gd name="connsiteX0" fmla="*/ 9427 w 10000"/>
                <a:gd name="connsiteY0" fmla="*/ 6797 h 10000"/>
                <a:gd name="connsiteX1" fmla="*/ 8877 w 10000"/>
                <a:gd name="connsiteY1" fmla="*/ 3203 h 10000"/>
                <a:gd name="connsiteX2" fmla="*/ 8877 w 10000"/>
                <a:gd name="connsiteY2" fmla="*/ 3594 h 10000"/>
                <a:gd name="connsiteX3" fmla="*/ 8304 w 10000"/>
                <a:gd name="connsiteY3" fmla="*/ 0 h 10000"/>
                <a:gd name="connsiteX4" fmla="*/ 1674 w 10000"/>
                <a:gd name="connsiteY4" fmla="*/ 0 h 10000"/>
                <a:gd name="connsiteX5" fmla="*/ 0 w 10000"/>
                <a:gd name="connsiteY5" fmla="*/ 10000 h 10000"/>
                <a:gd name="connsiteX6" fmla="*/ 10000 w 10000"/>
                <a:gd name="connsiteY6" fmla="*/ 10000 h 10000"/>
                <a:gd name="connsiteX7" fmla="*/ 9427 w 10000"/>
                <a:gd name="connsiteY7" fmla="*/ 6797 h 10000"/>
                <a:gd name="connsiteX0" fmla="*/ 9427 w 10000"/>
                <a:gd name="connsiteY0" fmla="*/ 6797 h 10000"/>
                <a:gd name="connsiteX1" fmla="*/ 8877 w 10000"/>
                <a:gd name="connsiteY1" fmla="*/ 3203 h 10000"/>
                <a:gd name="connsiteX2" fmla="*/ 8304 w 10000"/>
                <a:gd name="connsiteY2" fmla="*/ 0 h 10000"/>
                <a:gd name="connsiteX3" fmla="*/ 1674 w 10000"/>
                <a:gd name="connsiteY3" fmla="*/ 0 h 10000"/>
                <a:gd name="connsiteX4" fmla="*/ 0 w 10000"/>
                <a:gd name="connsiteY4" fmla="*/ 10000 h 10000"/>
                <a:gd name="connsiteX5" fmla="*/ 10000 w 10000"/>
                <a:gd name="connsiteY5" fmla="*/ 10000 h 10000"/>
                <a:gd name="connsiteX6" fmla="*/ 9427 w 10000"/>
                <a:gd name="connsiteY6" fmla="*/ 6797 h 10000"/>
                <a:gd name="connsiteX0" fmla="*/ 10000 w 10000"/>
                <a:gd name="connsiteY0" fmla="*/ 10000 h 10000"/>
                <a:gd name="connsiteX1" fmla="*/ 8877 w 10000"/>
                <a:gd name="connsiteY1" fmla="*/ 3203 h 10000"/>
                <a:gd name="connsiteX2" fmla="*/ 8304 w 10000"/>
                <a:gd name="connsiteY2" fmla="*/ 0 h 10000"/>
                <a:gd name="connsiteX3" fmla="*/ 1674 w 10000"/>
                <a:gd name="connsiteY3" fmla="*/ 0 h 10000"/>
                <a:gd name="connsiteX4" fmla="*/ 0 w 10000"/>
                <a:gd name="connsiteY4" fmla="*/ 10000 h 10000"/>
                <a:gd name="connsiteX5" fmla="*/ 10000 w 10000"/>
                <a:gd name="connsiteY5" fmla="*/ 10000 h 10000"/>
                <a:gd name="connsiteX0" fmla="*/ 10000 w 10000"/>
                <a:gd name="connsiteY0" fmla="*/ 10000 h 10000"/>
                <a:gd name="connsiteX1" fmla="*/ 8304 w 10000"/>
                <a:gd name="connsiteY1" fmla="*/ 0 h 10000"/>
                <a:gd name="connsiteX2" fmla="*/ 1674 w 10000"/>
                <a:gd name="connsiteY2" fmla="*/ 0 h 10000"/>
                <a:gd name="connsiteX3" fmla="*/ 0 w 10000"/>
                <a:gd name="connsiteY3" fmla="*/ 10000 h 10000"/>
                <a:gd name="connsiteX4" fmla="*/ 10000 w 10000"/>
                <a:gd name="connsiteY4" fmla="*/ 10000 h 10000"/>
                <a:gd name="connsiteX0" fmla="*/ 10000 w 10000"/>
                <a:gd name="connsiteY0" fmla="*/ 10000 h 10000"/>
                <a:gd name="connsiteX1" fmla="*/ 8193 w 10000"/>
                <a:gd name="connsiteY1" fmla="*/ 0 h 10000"/>
                <a:gd name="connsiteX2" fmla="*/ 1674 w 10000"/>
                <a:gd name="connsiteY2" fmla="*/ 0 h 10000"/>
                <a:gd name="connsiteX3" fmla="*/ 0 w 10000"/>
                <a:gd name="connsiteY3" fmla="*/ 10000 h 10000"/>
                <a:gd name="connsiteX4" fmla="*/ 10000 w 10000"/>
                <a:gd name="connsiteY4" fmla="*/ 10000 h 10000"/>
                <a:gd name="connsiteX0" fmla="*/ 10139 w 10139"/>
                <a:gd name="connsiteY0" fmla="*/ 9922 h 10000"/>
                <a:gd name="connsiteX1" fmla="*/ 8193 w 10139"/>
                <a:gd name="connsiteY1" fmla="*/ 0 h 10000"/>
                <a:gd name="connsiteX2" fmla="*/ 1674 w 10139"/>
                <a:gd name="connsiteY2" fmla="*/ 0 h 10000"/>
                <a:gd name="connsiteX3" fmla="*/ 0 w 10139"/>
                <a:gd name="connsiteY3" fmla="*/ 10000 h 10000"/>
                <a:gd name="connsiteX4" fmla="*/ 10139 w 10139"/>
                <a:gd name="connsiteY4" fmla="*/ 9922 h 10000"/>
                <a:gd name="connsiteX0" fmla="*/ 10501 w 10501"/>
                <a:gd name="connsiteY0" fmla="*/ 9922 h 9922"/>
                <a:gd name="connsiteX1" fmla="*/ 8555 w 10501"/>
                <a:gd name="connsiteY1" fmla="*/ 0 h 9922"/>
                <a:gd name="connsiteX2" fmla="*/ 2036 w 10501"/>
                <a:gd name="connsiteY2" fmla="*/ 0 h 9922"/>
                <a:gd name="connsiteX3" fmla="*/ 0 w 10501"/>
                <a:gd name="connsiteY3" fmla="*/ 9218 h 9922"/>
                <a:gd name="connsiteX4" fmla="*/ 10501 w 10501"/>
                <a:gd name="connsiteY4" fmla="*/ 9922 h 9922"/>
                <a:gd name="connsiteX0" fmla="*/ 10119 w 10119"/>
                <a:gd name="connsiteY0" fmla="*/ 10000 h 10000"/>
                <a:gd name="connsiteX1" fmla="*/ 8266 w 10119"/>
                <a:gd name="connsiteY1" fmla="*/ 0 h 10000"/>
                <a:gd name="connsiteX2" fmla="*/ 2058 w 10119"/>
                <a:gd name="connsiteY2" fmla="*/ 0 h 10000"/>
                <a:gd name="connsiteX3" fmla="*/ 0 w 10119"/>
                <a:gd name="connsiteY3" fmla="*/ 9763 h 10000"/>
                <a:gd name="connsiteX4" fmla="*/ 10119 w 10119"/>
                <a:gd name="connsiteY4" fmla="*/ 10000 h 10000"/>
                <a:gd name="connsiteX0" fmla="*/ 9986 w 9986"/>
                <a:gd name="connsiteY0" fmla="*/ 10000 h 10000"/>
                <a:gd name="connsiteX1" fmla="*/ 8133 w 9986"/>
                <a:gd name="connsiteY1" fmla="*/ 0 h 10000"/>
                <a:gd name="connsiteX2" fmla="*/ 1925 w 9986"/>
                <a:gd name="connsiteY2" fmla="*/ 0 h 10000"/>
                <a:gd name="connsiteX3" fmla="*/ 0 w 9986"/>
                <a:gd name="connsiteY3" fmla="*/ 9842 h 10000"/>
                <a:gd name="connsiteX4" fmla="*/ 9986 w 9986"/>
                <a:gd name="connsiteY4" fmla="*/ 10000 h 10000"/>
                <a:gd name="connsiteX0" fmla="*/ 10000 w 10000"/>
                <a:gd name="connsiteY0" fmla="*/ 10000 h 10000"/>
                <a:gd name="connsiteX1" fmla="*/ 8144 w 10000"/>
                <a:gd name="connsiteY1" fmla="*/ 0 h 10000"/>
                <a:gd name="connsiteX2" fmla="*/ 1888 w 10000"/>
                <a:gd name="connsiteY2" fmla="*/ 79 h 10000"/>
                <a:gd name="connsiteX3" fmla="*/ 0 w 10000"/>
                <a:gd name="connsiteY3" fmla="*/ 9842 h 10000"/>
                <a:gd name="connsiteX4" fmla="*/ 10000 w 10000"/>
                <a:gd name="connsiteY4" fmla="*/ 10000 h 10000"/>
                <a:gd name="connsiteX0" fmla="*/ 10133 w 10133"/>
                <a:gd name="connsiteY0" fmla="*/ 9842 h 9842"/>
                <a:gd name="connsiteX1" fmla="*/ 8144 w 10133"/>
                <a:gd name="connsiteY1" fmla="*/ 0 h 9842"/>
                <a:gd name="connsiteX2" fmla="*/ 1888 w 10133"/>
                <a:gd name="connsiteY2" fmla="*/ 79 h 9842"/>
                <a:gd name="connsiteX3" fmla="*/ 0 w 10133"/>
                <a:gd name="connsiteY3" fmla="*/ 9842 h 9842"/>
                <a:gd name="connsiteX4" fmla="*/ 10133 w 10133"/>
                <a:gd name="connsiteY4" fmla="*/ 9842 h 9842"/>
                <a:gd name="connsiteX0" fmla="*/ 10000 w 12402"/>
                <a:gd name="connsiteY0" fmla="*/ 10320 h 10320"/>
                <a:gd name="connsiteX1" fmla="*/ 12402 w 12402"/>
                <a:gd name="connsiteY1" fmla="*/ 0 h 10320"/>
                <a:gd name="connsiteX2" fmla="*/ 1863 w 12402"/>
                <a:gd name="connsiteY2" fmla="*/ 400 h 10320"/>
                <a:gd name="connsiteX3" fmla="*/ 0 w 12402"/>
                <a:gd name="connsiteY3" fmla="*/ 10320 h 10320"/>
                <a:gd name="connsiteX4" fmla="*/ 10000 w 12402"/>
                <a:gd name="connsiteY4" fmla="*/ 10320 h 10320"/>
                <a:gd name="connsiteX0" fmla="*/ 14535 w 14535"/>
                <a:gd name="connsiteY0" fmla="*/ 10640 h 10640"/>
                <a:gd name="connsiteX1" fmla="*/ 12402 w 14535"/>
                <a:gd name="connsiteY1" fmla="*/ 0 h 10640"/>
                <a:gd name="connsiteX2" fmla="*/ 1863 w 14535"/>
                <a:gd name="connsiteY2" fmla="*/ 400 h 10640"/>
                <a:gd name="connsiteX3" fmla="*/ 0 w 14535"/>
                <a:gd name="connsiteY3" fmla="*/ 10320 h 10640"/>
                <a:gd name="connsiteX4" fmla="*/ 14535 w 14535"/>
                <a:gd name="connsiteY4" fmla="*/ 10640 h 10640"/>
                <a:gd name="connsiteX0" fmla="*/ 14535 w 14535"/>
                <a:gd name="connsiteY0" fmla="*/ 10640 h 10640"/>
                <a:gd name="connsiteX1" fmla="*/ 12402 w 14535"/>
                <a:gd name="connsiteY1" fmla="*/ 0 h 10640"/>
                <a:gd name="connsiteX2" fmla="*/ 1863 w 14535"/>
                <a:gd name="connsiteY2" fmla="*/ 0 h 10640"/>
                <a:gd name="connsiteX3" fmla="*/ 0 w 14535"/>
                <a:gd name="connsiteY3" fmla="*/ 10320 h 10640"/>
                <a:gd name="connsiteX4" fmla="*/ 14535 w 14535"/>
                <a:gd name="connsiteY4" fmla="*/ 10640 h 10640"/>
                <a:gd name="connsiteX0" fmla="*/ 14535 w 14535"/>
                <a:gd name="connsiteY0" fmla="*/ 10640 h 10640"/>
                <a:gd name="connsiteX1" fmla="*/ 12304 w 14535"/>
                <a:gd name="connsiteY1" fmla="*/ 0 h 10640"/>
                <a:gd name="connsiteX2" fmla="*/ 1863 w 14535"/>
                <a:gd name="connsiteY2" fmla="*/ 0 h 10640"/>
                <a:gd name="connsiteX3" fmla="*/ 0 w 14535"/>
                <a:gd name="connsiteY3" fmla="*/ 10320 h 10640"/>
                <a:gd name="connsiteX4" fmla="*/ 14535 w 14535"/>
                <a:gd name="connsiteY4" fmla="*/ 10640 h 10640"/>
                <a:gd name="connsiteX0" fmla="*/ 14535 w 14535"/>
                <a:gd name="connsiteY0" fmla="*/ 10640 h 10640"/>
                <a:gd name="connsiteX1" fmla="*/ 12255 w 14535"/>
                <a:gd name="connsiteY1" fmla="*/ 0 h 10640"/>
                <a:gd name="connsiteX2" fmla="*/ 1863 w 14535"/>
                <a:gd name="connsiteY2" fmla="*/ 0 h 10640"/>
                <a:gd name="connsiteX3" fmla="*/ 0 w 14535"/>
                <a:gd name="connsiteY3" fmla="*/ 10320 h 10640"/>
                <a:gd name="connsiteX4" fmla="*/ 14535 w 14535"/>
                <a:gd name="connsiteY4" fmla="*/ 10640 h 1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5" h="10640">
                  <a:moveTo>
                    <a:pt x="14535" y="10640"/>
                  </a:moveTo>
                  <a:lnTo>
                    <a:pt x="12255" y="0"/>
                  </a:lnTo>
                  <a:lnTo>
                    <a:pt x="1863" y="0"/>
                  </a:lnTo>
                  <a:lnTo>
                    <a:pt x="0" y="10320"/>
                  </a:lnTo>
                  <a:lnTo>
                    <a:pt x="14535" y="10640"/>
                  </a:lnTo>
                  <a:close/>
                </a:path>
              </a:pathLst>
            </a:custGeom>
            <a:solidFill>
              <a:srgbClr val="DF7307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AF648BD8-169D-4FDB-8F54-76FD4742DD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64259" y="6504317"/>
              <a:ext cx="33422" cy="2467155"/>
            </a:xfrm>
            <a:prstGeom prst="line">
              <a:avLst/>
            </a:prstGeom>
            <a:ln w="2095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9BE20A88-912A-4E18-9E39-7F2D82551EE7}"/>
                </a:ext>
              </a:extLst>
            </p:cNvPr>
            <p:cNvSpPr txBox="1"/>
            <p:nvPr/>
          </p:nvSpPr>
          <p:spPr>
            <a:xfrm>
              <a:off x="10882729" y="4692349"/>
              <a:ext cx="29546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7200" b="1" dirty="0">
                  <a:solidFill>
                    <a:schemeClr val="tx2"/>
                  </a:solidFill>
                </a:rPr>
                <a:t>消息面</a:t>
              </a: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0036CA39-FC6D-4763-8F04-E29866303089}"/>
                </a:ext>
              </a:extLst>
            </p:cNvPr>
            <p:cNvSpPr txBox="1"/>
            <p:nvPr/>
          </p:nvSpPr>
          <p:spPr>
            <a:xfrm>
              <a:off x="8924915" y="7285519"/>
              <a:ext cx="29546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7200" b="1" dirty="0">
                  <a:solidFill>
                    <a:schemeClr val="tx2"/>
                  </a:solidFill>
                </a:rPr>
                <a:t>籌碼面</a:t>
              </a: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885C29B1-3CA5-4560-830E-FD7D3B9CAFBE}"/>
                </a:ext>
              </a:extLst>
            </p:cNvPr>
            <p:cNvSpPr txBox="1"/>
            <p:nvPr/>
          </p:nvSpPr>
          <p:spPr>
            <a:xfrm>
              <a:off x="13049348" y="7290434"/>
              <a:ext cx="29546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7200" b="1" dirty="0">
                  <a:solidFill>
                    <a:schemeClr val="tx2"/>
                  </a:solidFill>
                </a:rPr>
                <a:t>技術面</a:t>
              </a: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3478626F-3C50-48E8-BC2E-FF126C9C5150}"/>
                </a:ext>
              </a:extLst>
            </p:cNvPr>
            <p:cNvSpPr txBox="1"/>
            <p:nvPr/>
          </p:nvSpPr>
          <p:spPr>
            <a:xfrm>
              <a:off x="10940314" y="9709150"/>
              <a:ext cx="29546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7200" b="1" dirty="0">
                  <a:solidFill>
                    <a:schemeClr val="tx2"/>
                  </a:solidFill>
                </a:rPr>
                <a:t>基本面</a:t>
              </a:r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1E0A0C6-9F97-45BF-9130-54ACF393701D}"/>
              </a:ext>
            </a:extLst>
          </p:cNvPr>
          <p:cNvGrpSpPr/>
          <p:nvPr/>
        </p:nvGrpSpPr>
        <p:grpSpPr>
          <a:xfrm>
            <a:off x="19678544" y="2790612"/>
            <a:ext cx="2806253" cy="8734940"/>
            <a:chOff x="19419749" y="2790612"/>
            <a:chExt cx="2806253" cy="8734940"/>
          </a:xfrm>
        </p:grpSpPr>
        <p:sp>
          <p:nvSpPr>
            <p:cNvPr id="48" name="箭號: 上-下雙向 47">
              <a:extLst>
                <a:ext uri="{FF2B5EF4-FFF2-40B4-BE49-F238E27FC236}">
                  <a16:creationId xmlns:a16="http://schemas.microsoft.com/office/drawing/2014/main" id="{D337BBBC-1A09-4E3E-8C78-1FBEC854C2ED}"/>
                </a:ext>
              </a:extLst>
            </p:cNvPr>
            <p:cNvSpPr/>
            <p:nvPr/>
          </p:nvSpPr>
          <p:spPr>
            <a:xfrm>
              <a:off x="19419749" y="3157268"/>
              <a:ext cx="1938155" cy="8289733"/>
            </a:xfrm>
            <a:prstGeom prst="upDownArrow">
              <a:avLst/>
            </a:prstGeom>
            <a:solidFill>
              <a:srgbClr val="01D48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9BB22583-CEFF-4A8D-95CC-519A4FC003B5}"/>
                </a:ext>
              </a:extLst>
            </p:cNvPr>
            <p:cNvSpPr txBox="1"/>
            <p:nvPr/>
          </p:nvSpPr>
          <p:spPr>
            <a:xfrm>
              <a:off x="20933340" y="5409308"/>
              <a:ext cx="1292662" cy="378565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sz="7200" b="1" dirty="0">
                  <a:solidFill>
                    <a:schemeClr val="tx2"/>
                  </a:solidFill>
                </a:rPr>
                <a:t>交易頻率</a:t>
              </a: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662928CA-6495-42E4-AB46-3F73A5998AB8}"/>
                </a:ext>
              </a:extLst>
            </p:cNvPr>
            <p:cNvSpPr txBox="1"/>
            <p:nvPr/>
          </p:nvSpPr>
          <p:spPr>
            <a:xfrm>
              <a:off x="19834828" y="2790612"/>
              <a:ext cx="11079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7200" b="1" dirty="0">
                  <a:solidFill>
                    <a:schemeClr val="tx2"/>
                  </a:solidFill>
                </a:rPr>
                <a:t>多</a:t>
              </a: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D8546DF8-9A65-4963-BBC6-EA4D19E52260}"/>
                </a:ext>
              </a:extLst>
            </p:cNvPr>
            <p:cNvSpPr txBox="1"/>
            <p:nvPr/>
          </p:nvSpPr>
          <p:spPr>
            <a:xfrm>
              <a:off x="19834828" y="10325223"/>
              <a:ext cx="11079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7200" b="1" dirty="0">
                  <a:solidFill>
                    <a:schemeClr val="tx2"/>
                  </a:solidFill>
                </a:rPr>
                <a:t>少</a:t>
              </a: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D28746EC-4CE6-4352-A140-0C833EA62FEA}"/>
              </a:ext>
            </a:extLst>
          </p:cNvPr>
          <p:cNvGrpSpPr/>
          <p:nvPr/>
        </p:nvGrpSpPr>
        <p:grpSpPr>
          <a:xfrm>
            <a:off x="2519916" y="2584590"/>
            <a:ext cx="2841506" cy="8734940"/>
            <a:chOff x="2519916" y="2584590"/>
            <a:chExt cx="2841506" cy="8734940"/>
          </a:xfrm>
        </p:grpSpPr>
        <p:sp>
          <p:nvSpPr>
            <p:cNvPr id="53" name="箭號: 上-下雙向 52">
              <a:extLst>
                <a:ext uri="{FF2B5EF4-FFF2-40B4-BE49-F238E27FC236}">
                  <a16:creationId xmlns:a16="http://schemas.microsoft.com/office/drawing/2014/main" id="{E5521C59-986C-462E-926D-D30EF9849680}"/>
                </a:ext>
              </a:extLst>
            </p:cNvPr>
            <p:cNvSpPr/>
            <p:nvPr/>
          </p:nvSpPr>
          <p:spPr>
            <a:xfrm>
              <a:off x="3423267" y="2951246"/>
              <a:ext cx="1938155" cy="8289733"/>
            </a:xfrm>
            <a:prstGeom prst="upDownArrow">
              <a:avLst/>
            </a:prstGeom>
            <a:solidFill>
              <a:srgbClr val="1391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98C11455-111C-45BD-A908-B6461AD76BA6}"/>
                </a:ext>
              </a:extLst>
            </p:cNvPr>
            <p:cNvSpPr txBox="1"/>
            <p:nvPr/>
          </p:nvSpPr>
          <p:spPr>
            <a:xfrm>
              <a:off x="2519916" y="5818106"/>
              <a:ext cx="1292662" cy="193899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sz="7200" b="1" dirty="0">
                  <a:solidFill>
                    <a:schemeClr val="tx2"/>
                  </a:solidFill>
                </a:rPr>
                <a:t>風險</a:t>
              </a: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0A6666F4-B4D1-45C2-99C9-EB6DAF6ED634}"/>
                </a:ext>
              </a:extLst>
            </p:cNvPr>
            <p:cNvSpPr txBox="1"/>
            <p:nvPr/>
          </p:nvSpPr>
          <p:spPr>
            <a:xfrm>
              <a:off x="3838346" y="2584590"/>
              <a:ext cx="11079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7200" b="1" dirty="0">
                  <a:solidFill>
                    <a:schemeClr val="tx2"/>
                  </a:solidFill>
                </a:rPr>
                <a:t>高</a:t>
              </a: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1875E36C-41E8-40C8-B170-CB87174A2CE8}"/>
                </a:ext>
              </a:extLst>
            </p:cNvPr>
            <p:cNvSpPr txBox="1"/>
            <p:nvPr/>
          </p:nvSpPr>
          <p:spPr>
            <a:xfrm>
              <a:off x="3838346" y="10119201"/>
              <a:ext cx="11079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7200" b="1" dirty="0">
                  <a:solidFill>
                    <a:schemeClr val="tx2"/>
                  </a:solidFill>
                </a:rPr>
                <a:t>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938106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EBE99E7-B1E4-432C-868D-4724F4F9157E}"/>
              </a:ext>
            </a:extLst>
          </p:cNvPr>
          <p:cNvSpPr/>
          <p:nvPr/>
        </p:nvSpPr>
        <p:spPr>
          <a:xfrm>
            <a:off x="0" y="-42834"/>
            <a:ext cx="12199434" cy="13366948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版面配置區 4">
            <a:extLst>
              <a:ext uri="{FF2B5EF4-FFF2-40B4-BE49-F238E27FC236}">
                <a16:creationId xmlns:a16="http://schemas.microsoft.com/office/drawing/2014/main" id="{BB6E88C2-FC25-4C52-929B-9B32E5A960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t="22769" r="16087"/>
          <a:stretch/>
        </p:blipFill>
        <p:spPr>
          <a:xfrm>
            <a:off x="3204474" y="966561"/>
            <a:ext cx="5790486" cy="4878454"/>
          </a:xfrm>
          <a:prstGeom prst="rect">
            <a:avLst/>
          </a:prstGeom>
          <a:effectLst/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C0F736E-507D-4E3E-85C5-5EDEF431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22"/>
          <a:stretch/>
        </p:blipFill>
        <p:spPr>
          <a:xfrm>
            <a:off x="2912335" y="4697332"/>
            <a:ext cx="6650042" cy="6004407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hape 530">
            <a:extLst>
              <a:ext uri="{FF2B5EF4-FFF2-40B4-BE49-F238E27FC236}">
                <a16:creationId xmlns:a16="http://schemas.microsoft.com/office/drawing/2014/main" id="{5858469F-18C9-470D-93E5-31EB22C042A8}"/>
              </a:ext>
            </a:extLst>
          </p:cNvPr>
          <p:cNvSpPr txBox="1">
            <a:spLocks/>
          </p:cNvSpPr>
          <p:nvPr/>
        </p:nvSpPr>
        <p:spPr>
          <a:xfrm>
            <a:off x="13760089" y="7055308"/>
            <a:ext cx="9688323" cy="12884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zh-TW" altLang="en-US" sz="20000" b="1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股票</a:t>
            </a:r>
            <a:endParaRPr lang="en-US" altLang="zh-TW" sz="20000" b="1" dirty="0">
              <a:solidFill>
                <a:srgbClr val="1C458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7200" b="1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為什麼會漲跌</a:t>
            </a:r>
            <a:r>
              <a:rPr lang="en-US" altLang="zh-TW" sz="7200" b="1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6865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F99D806-B28B-4626-B0CC-58DC73A62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875" y="925236"/>
            <a:ext cx="21154292" cy="1325563"/>
          </a:xfrm>
        </p:spPr>
        <p:txBody>
          <a:bodyPr/>
          <a:lstStyle/>
          <a:p>
            <a:r>
              <a:rPr lang="zh-TW" altLang="en-US" dirty="0"/>
              <a:t>因為多空兩股勢力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5082CC9-FDA9-443E-842F-5F361D1AB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704" y="3131929"/>
            <a:ext cx="8218241" cy="8418686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A8145BE6-5B95-480B-9027-A5C92B9A7FF3}"/>
              </a:ext>
            </a:extLst>
          </p:cNvPr>
          <p:cNvSpPr txBox="1"/>
          <p:nvPr/>
        </p:nvSpPr>
        <p:spPr>
          <a:xfrm>
            <a:off x="18029207" y="12042475"/>
            <a:ext cx="4673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擷取自</a:t>
            </a:r>
            <a:r>
              <a:rPr lang="en-US" altLang="zh-TW" dirty="0"/>
              <a:t>pig-school.com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263213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F99D806-B28B-4626-B0CC-58DC73A62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875" y="925236"/>
            <a:ext cx="21154292" cy="1325563"/>
          </a:xfrm>
        </p:spPr>
        <p:txBody>
          <a:bodyPr/>
          <a:lstStyle/>
          <a:p>
            <a:r>
              <a:rPr lang="zh-TW" altLang="en-US" dirty="0"/>
              <a:t>兩股勢力就會產生漲跌</a:t>
            </a:r>
            <a:r>
              <a:rPr lang="en-US" altLang="zh-TW" dirty="0"/>
              <a:t>?-</a:t>
            </a:r>
            <a:r>
              <a:rPr lang="zh-TW" altLang="en-US" dirty="0"/>
              <a:t>那是因為搓合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8145BE6-5B95-480B-9027-A5C92B9A7FF3}"/>
              </a:ext>
            </a:extLst>
          </p:cNvPr>
          <p:cNvSpPr txBox="1"/>
          <p:nvPr/>
        </p:nvSpPr>
        <p:spPr>
          <a:xfrm>
            <a:off x="18029207" y="12042475"/>
            <a:ext cx="4673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擷取自</a:t>
            </a:r>
            <a:r>
              <a:rPr lang="en-US" altLang="zh-TW" dirty="0"/>
              <a:t>pig-school.com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89E279-669D-4C35-96BA-A57CF33B8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580" y="3070372"/>
            <a:ext cx="8274225" cy="8765069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049FB95-7A41-4059-B241-7865A0A57DA4}"/>
              </a:ext>
            </a:extLst>
          </p:cNvPr>
          <p:cNvSpPr>
            <a:spLocks/>
          </p:cNvSpPr>
          <p:nvPr/>
        </p:nvSpPr>
        <p:spPr bwMode="auto">
          <a:xfrm rot="5400000">
            <a:off x="13031667" y="5854490"/>
            <a:ext cx="3257969" cy="3252039"/>
          </a:xfrm>
          <a:custGeom>
            <a:avLst/>
            <a:gdLst>
              <a:gd name="T0" fmla="*/ 601666 w 117"/>
              <a:gd name="T1" fmla="*/ 1058760 h 128"/>
              <a:gd name="T2" fmla="*/ 498523 w 117"/>
              <a:gd name="T3" fmla="*/ 1101799 h 128"/>
              <a:gd name="T4" fmla="*/ 395381 w 117"/>
              <a:gd name="T5" fmla="*/ 1058760 h 128"/>
              <a:gd name="T6" fmla="*/ 361000 w 117"/>
              <a:gd name="T7" fmla="*/ 955466 h 128"/>
              <a:gd name="T8" fmla="*/ 361000 w 117"/>
              <a:gd name="T9" fmla="*/ 490645 h 128"/>
              <a:gd name="T10" fmla="*/ 249262 w 117"/>
              <a:gd name="T11" fmla="*/ 602546 h 128"/>
              <a:gd name="T12" fmla="*/ 51571 w 117"/>
              <a:gd name="T13" fmla="*/ 602546 h 128"/>
              <a:gd name="T14" fmla="*/ 51571 w 117"/>
              <a:gd name="T15" fmla="*/ 404567 h 128"/>
              <a:gd name="T16" fmla="*/ 395381 w 117"/>
              <a:gd name="T17" fmla="*/ 51647 h 128"/>
              <a:gd name="T18" fmla="*/ 446952 w 117"/>
              <a:gd name="T19" fmla="*/ 25823 h 128"/>
              <a:gd name="T20" fmla="*/ 601666 w 117"/>
              <a:gd name="T21" fmla="*/ 51647 h 128"/>
              <a:gd name="T22" fmla="*/ 945475 w 117"/>
              <a:gd name="T23" fmla="*/ 404567 h 128"/>
              <a:gd name="T24" fmla="*/ 945475 w 117"/>
              <a:gd name="T25" fmla="*/ 602546 h 128"/>
              <a:gd name="T26" fmla="*/ 747785 w 117"/>
              <a:gd name="T27" fmla="*/ 602546 h 128"/>
              <a:gd name="T28" fmla="*/ 636047 w 117"/>
              <a:gd name="T29" fmla="*/ 490645 h 128"/>
              <a:gd name="T30" fmla="*/ 636047 w 117"/>
              <a:gd name="T31" fmla="*/ 955466 h 128"/>
              <a:gd name="T32" fmla="*/ 601666 w 117"/>
              <a:gd name="T33" fmla="*/ 1058760 h 12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17" h="128">
                <a:moveTo>
                  <a:pt x="70" y="123"/>
                </a:moveTo>
                <a:cubicBezTo>
                  <a:pt x="66" y="126"/>
                  <a:pt x="62" y="128"/>
                  <a:pt x="58" y="128"/>
                </a:cubicBezTo>
                <a:cubicBezTo>
                  <a:pt x="54" y="128"/>
                  <a:pt x="50" y="126"/>
                  <a:pt x="46" y="123"/>
                </a:cubicBezTo>
                <a:cubicBezTo>
                  <a:pt x="43" y="120"/>
                  <a:pt x="42" y="116"/>
                  <a:pt x="42" y="111"/>
                </a:cubicBezTo>
                <a:cubicBezTo>
                  <a:pt x="42" y="57"/>
                  <a:pt x="42" y="57"/>
                  <a:pt x="42" y="57"/>
                </a:cubicBezTo>
                <a:cubicBezTo>
                  <a:pt x="29" y="70"/>
                  <a:pt x="29" y="70"/>
                  <a:pt x="29" y="70"/>
                </a:cubicBezTo>
                <a:cubicBezTo>
                  <a:pt x="23" y="76"/>
                  <a:pt x="12" y="76"/>
                  <a:pt x="6" y="70"/>
                </a:cubicBezTo>
                <a:cubicBezTo>
                  <a:pt x="0" y="64"/>
                  <a:pt x="0" y="53"/>
                  <a:pt x="6" y="47"/>
                </a:cubicBezTo>
                <a:cubicBezTo>
                  <a:pt x="46" y="6"/>
                  <a:pt x="46" y="6"/>
                  <a:pt x="46" y="6"/>
                </a:cubicBezTo>
                <a:cubicBezTo>
                  <a:pt x="48" y="5"/>
                  <a:pt x="50" y="3"/>
                  <a:pt x="52" y="3"/>
                </a:cubicBezTo>
                <a:cubicBezTo>
                  <a:pt x="58" y="0"/>
                  <a:pt x="65" y="2"/>
                  <a:pt x="70" y="6"/>
                </a:cubicBezTo>
                <a:cubicBezTo>
                  <a:pt x="110" y="47"/>
                  <a:pt x="110" y="47"/>
                  <a:pt x="110" y="47"/>
                </a:cubicBezTo>
                <a:cubicBezTo>
                  <a:pt x="117" y="53"/>
                  <a:pt x="117" y="63"/>
                  <a:pt x="110" y="70"/>
                </a:cubicBezTo>
                <a:cubicBezTo>
                  <a:pt x="104" y="76"/>
                  <a:pt x="94" y="76"/>
                  <a:pt x="87" y="70"/>
                </a:cubicBezTo>
                <a:cubicBezTo>
                  <a:pt x="74" y="57"/>
                  <a:pt x="74" y="57"/>
                  <a:pt x="74" y="57"/>
                </a:cubicBezTo>
                <a:cubicBezTo>
                  <a:pt x="74" y="111"/>
                  <a:pt x="74" y="111"/>
                  <a:pt x="74" y="111"/>
                </a:cubicBezTo>
                <a:cubicBezTo>
                  <a:pt x="74" y="116"/>
                  <a:pt x="73" y="120"/>
                  <a:pt x="70" y="123"/>
                </a:cubicBezTo>
                <a:close/>
              </a:path>
            </a:pathLst>
          </a:custGeom>
          <a:solidFill>
            <a:srgbClr val="00C3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E64B65F-81F1-4376-94B5-6F1D8E757605}"/>
              </a:ext>
            </a:extLst>
          </p:cNvPr>
          <p:cNvSpPr txBox="1"/>
          <p:nvPr/>
        </p:nvSpPr>
        <p:spPr>
          <a:xfrm>
            <a:off x="13942448" y="6880344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solidFill>
                  <a:schemeClr val="tx2"/>
                </a:solidFill>
              </a:rPr>
              <a:t>產生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38B6F175-1FB8-4E8C-93B6-D7E164CA2C9A}"/>
              </a:ext>
            </a:extLst>
          </p:cNvPr>
          <p:cNvSpPr>
            <a:spLocks/>
          </p:cNvSpPr>
          <p:nvPr/>
        </p:nvSpPr>
        <p:spPr bwMode="auto">
          <a:xfrm>
            <a:off x="17194487" y="3772219"/>
            <a:ext cx="3252038" cy="3708289"/>
          </a:xfrm>
          <a:custGeom>
            <a:avLst/>
            <a:gdLst>
              <a:gd name="T0" fmla="*/ 880241 w 212"/>
              <a:gd name="T1" fmla="*/ 1996965 h 241"/>
              <a:gd name="T2" fmla="*/ 830416 w 212"/>
              <a:gd name="T3" fmla="*/ 1988679 h 241"/>
              <a:gd name="T4" fmla="*/ 49825 w 212"/>
              <a:gd name="T5" fmla="*/ 1532940 h 241"/>
              <a:gd name="T6" fmla="*/ 0 w 212"/>
              <a:gd name="T7" fmla="*/ 1441792 h 241"/>
              <a:gd name="T8" fmla="*/ 0 w 212"/>
              <a:gd name="T9" fmla="*/ 563459 h 241"/>
              <a:gd name="T10" fmla="*/ 49825 w 212"/>
              <a:gd name="T11" fmla="*/ 472311 h 241"/>
              <a:gd name="T12" fmla="*/ 830416 w 212"/>
              <a:gd name="T13" fmla="*/ 16572 h 241"/>
              <a:gd name="T14" fmla="*/ 880241 w 212"/>
              <a:gd name="T15" fmla="*/ 0 h 241"/>
              <a:gd name="T16" fmla="*/ 930066 w 212"/>
              <a:gd name="T17" fmla="*/ 16572 h 241"/>
              <a:gd name="T18" fmla="*/ 1710657 w 212"/>
              <a:gd name="T19" fmla="*/ 472311 h 241"/>
              <a:gd name="T20" fmla="*/ 1760482 w 212"/>
              <a:gd name="T21" fmla="*/ 563459 h 241"/>
              <a:gd name="T22" fmla="*/ 1760482 w 212"/>
              <a:gd name="T23" fmla="*/ 1441792 h 241"/>
              <a:gd name="T24" fmla="*/ 1710657 w 212"/>
              <a:gd name="T25" fmla="*/ 1532940 h 241"/>
              <a:gd name="T26" fmla="*/ 930066 w 212"/>
              <a:gd name="T27" fmla="*/ 1988679 h 241"/>
              <a:gd name="T28" fmla="*/ 880241 w 212"/>
              <a:gd name="T29" fmla="*/ 1996965 h 24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12" h="241">
                <a:moveTo>
                  <a:pt x="106" y="241"/>
                </a:moveTo>
                <a:cubicBezTo>
                  <a:pt x="104" y="241"/>
                  <a:pt x="101" y="241"/>
                  <a:pt x="100" y="240"/>
                </a:cubicBezTo>
                <a:cubicBezTo>
                  <a:pt x="6" y="185"/>
                  <a:pt x="6" y="185"/>
                  <a:pt x="6" y="185"/>
                </a:cubicBezTo>
                <a:cubicBezTo>
                  <a:pt x="3" y="183"/>
                  <a:pt x="0" y="178"/>
                  <a:pt x="0" y="17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4"/>
                  <a:pt x="3" y="59"/>
                  <a:pt x="6" y="57"/>
                </a:cubicBezTo>
                <a:cubicBezTo>
                  <a:pt x="100" y="2"/>
                  <a:pt x="100" y="2"/>
                  <a:pt x="100" y="2"/>
                </a:cubicBezTo>
                <a:cubicBezTo>
                  <a:pt x="101" y="1"/>
                  <a:pt x="104" y="0"/>
                  <a:pt x="106" y="0"/>
                </a:cubicBezTo>
                <a:cubicBezTo>
                  <a:pt x="108" y="0"/>
                  <a:pt x="111" y="1"/>
                  <a:pt x="112" y="2"/>
                </a:cubicBezTo>
                <a:cubicBezTo>
                  <a:pt x="206" y="57"/>
                  <a:pt x="206" y="57"/>
                  <a:pt x="206" y="57"/>
                </a:cubicBezTo>
                <a:cubicBezTo>
                  <a:pt x="209" y="59"/>
                  <a:pt x="212" y="64"/>
                  <a:pt x="212" y="68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12" y="178"/>
                  <a:pt x="209" y="183"/>
                  <a:pt x="206" y="185"/>
                </a:cubicBezTo>
                <a:cubicBezTo>
                  <a:pt x="112" y="240"/>
                  <a:pt x="112" y="240"/>
                  <a:pt x="112" y="240"/>
                </a:cubicBezTo>
                <a:cubicBezTo>
                  <a:pt x="111" y="241"/>
                  <a:pt x="108" y="241"/>
                  <a:pt x="106" y="241"/>
                </a:cubicBezTo>
                <a:close/>
              </a:path>
            </a:pathLst>
          </a:custGeom>
          <a:solidFill>
            <a:srgbClr val="DF73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9BF47970-1DFD-4189-953C-D52B75BBA2B1}"/>
              </a:ext>
            </a:extLst>
          </p:cNvPr>
          <p:cNvSpPr>
            <a:spLocks/>
          </p:cNvSpPr>
          <p:nvPr/>
        </p:nvSpPr>
        <p:spPr bwMode="auto">
          <a:xfrm>
            <a:off x="18915004" y="6812766"/>
            <a:ext cx="3304901" cy="3708289"/>
          </a:xfrm>
          <a:custGeom>
            <a:avLst/>
            <a:gdLst>
              <a:gd name="T0" fmla="*/ 880241 w 212"/>
              <a:gd name="T1" fmla="*/ 1996965 h 241"/>
              <a:gd name="T2" fmla="*/ 830416 w 212"/>
              <a:gd name="T3" fmla="*/ 1988679 h 241"/>
              <a:gd name="T4" fmla="*/ 49825 w 212"/>
              <a:gd name="T5" fmla="*/ 1532940 h 241"/>
              <a:gd name="T6" fmla="*/ 0 w 212"/>
              <a:gd name="T7" fmla="*/ 1441792 h 241"/>
              <a:gd name="T8" fmla="*/ 0 w 212"/>
              <a:gd name="T9" fmla="*/ 563459 h 241"/>
              <a:gd name="T10" fmla="*/ 49825 w 212"/>
              <a:gd name="T11" fmla="*/ 472311 h 241"/>
              <a:gd name="T12" fmla="*/ 830416 w 212"/>
              <a:gd name="T13" fmla="*/ 16572 h 241"/>
              <a:gd name="T14" fmla="*/ 880241 w 212"/>
              <a:gd name="T15" fmla="*/ 0 h 241"/>
              <a:gd name="T16" fmla="*/ 930066 w 212"/>
              <a:gd name="T17" fmla="*/ 16572 h 241"/>
              <a:gd name="T18" fmla="*/ 1710657 w 212"/>
              <a:gd name="T19" fmla="*/ 472311 h 241"/>
              <a:gd name="T20" fmla="*/ 1760482 w 212"/>
              <a:gd name="T21" fmla="*/ 563459 h 241"/>
              <a:gd name="T22" fmla="*/ 1760482 w 212"/>
              <a:gd name="T23" fmla="*/ 1441792 h 241"/>
              <a:gd name="T24" fmla="*/ 1710657 w 212"/>
              <a:gd name="T25" fmla="*/ 1532940 h 241"/>
              <a:gd name="T26" fmla="*/ 930066 w 212"/>
              <a:gd name="T27" fmla="*/ 1988679 h 241"/>
              <a:gd name="T28" fmla="*/ 880241 w 212"/>
              <a:gd name="T29" fmla="*/ 1996965 h 24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12" h="241">
                <a:moveTo>
                  <a:pt x="106" y="241"/>
                </a:moveTo>
                <a:cubicBezTo>
                  <a:pt x="104" y="241"/>
                  <a:pt x="101" y="241"/>
                  <a:pt x="100" y="240"/>
                </a:cubicBezTo>
                <a:cubicBezTo>
                  <a:pt x="6" y="185"/>
                  <a:pt x="6" y="185"/>
                  <a:pt x="6" y="185"/>
                </a:cubicBezTo>
                <a:cubicBezTo>
                  <a:pt x="3" y="183"/>
                  <a:pt x="0" y="178"/>
                  <a:pt x="0" y="17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4"/>
                  <a:pt x="3" y="59"/>
                  <a:pt x="6" y="57"/>
                </a:cubicBezTo>
                <a:cubicBezTo>
                  <a:pt x="100" y="2"/>
                  <a:pt x="100" y="2"/>
                  <a:pt x="100" y="2"/>
                </a:cubicBezTo>
                <a:cubicBezTo>
                  <a:pt x="101" y="1"/>
                  <a:pt x="104" y="0"/>
                  <a:pt x="106" y="0"/>
                </a:cubicBezTo>
                <a:cubicBezTo>
                  <a:pt x="108" y="0"/>
                  <a:pt x="111" y="1"/>
                  <a:pt x="112" y="2"/>
                </a:cubicBezTo>
                <a:cubicBezTo>
                  <a:pt x="206" y="57"/>
                  <a:pt x="206" y="57"/>
                  <a:pt x="206" y="57"/>
                </a:cubicBezTo>
                <a:cubicBezTo>
                  <a:pt x="209" y="59"/>
                  <a:pt x="212" y="64"/>
                  <a:pt x="212" y="68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12" y="178"/>
                  <a:pt x="209" y="183"/>
                  <a:pt x="206" y="185"/>
                </a:cubicBezTo>
                <a:cubicBezTo>
                  <a:pt x="112" y="240"/>
                  <a:pt x="112" y="240"/>
                  <a:pt x="112" y="240"/>
                </a:cubicBezTo>
                <a:cubicBezTo>
                  <a:pt x="111" y="241"/>
                  <a:pt x="108" y="241"/>
                  <a:pt x="106" y="241"/>
                </a:cubicBezTo>
                <a:close/>
              </a:path>
            </a:pathLst>
          </a:custGeom>
          <a:solidFill>
            <a:srgbClr val="F3C30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E84BD74-2579-4954-990D-EA801C3E0B90}"/>
              </a:ext>
            </a:extLst>
          </p:cNvPr>
          <p:cNvSpPr txBox="1"/>
          <p:nvPr/>
        </p:nvSpPr>
        <p:spPr>
          <a:xfrm>
            <a:off x="17899341" y="5026198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solidFill>
                  <a:schemeClr val="tx2"/>
                </a:solidFill>
              </a:rPr>
              <a:t>價格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5425227-0E5B-45AA-998E-D0A51BC058BD}"/>
              </a:ext>
            </a:extLst>
          </p:cNvPr>
          <p:cNvSpPr txBox="1"/>
          <p:nvPr/>
        </p:nvSpPr>
        <p:spPr>
          <a:xfrm>
            <a:off x="19090126" y="8090865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solidFill>
                  <a:schemeClr val="tx2"/>
                </a:solidFill>
              </a:rPr>
              <a:t>成交量</a:t>
            </a:r>
          </a:p>
        </p:txBody>
      </p:sp>
    </p:spTree>
    <p:extLst>
      <p:ext uri="{BB962C8B-B14F-4D97-AF65-F5344CB8AC3E}">
        <p14:creationId xmlns:p14="http://schemas.microsoft.com/office/powerpoint/2010/main" val="126463451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9444E-6B1C-414E-B503-5E95367D4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何謂技術面分析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3FA0AA8-CFEF-4801-B42F-151D34C06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09" y="2175997"/>
            <a:ext cx="8363791" cy="53873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3B0A2A0-D733-4AF4-888A-E2C98B9DD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609" y="7869105"/>
            <a:ext cx="8363791" cy="53805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63E66DB-4E11-45BB-A04F-DF59830ED418}"/>
              </a:ext>
            </a:extLst>
          </p:cNvPr>
          <p:cNvSpPr/>
          <p:nvPr/>
        </p:nvSpPr>
        <p:spPr>
          <a:xfrm>
            <a:off x="12571413" y="4318843"/>
            <a:ext cx="1013618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>
                <a:solidFill>
                  <a:srgbClr val="000000"/>
                </a:solidFill>
                <a:latin typeface="Arial" panose="020B0604020202020204" pitchFamily="34" charset="0"/>
              </a:rPr>
              <a:t>技術分析 主要是</a:t>
            </a:r>
          </a:p>
          <a:p>
            <a:r>
              <a:rPr lang="zh-TW" altLang="en-US" sz="5400" dirty="0">
                <a:solidFill>
                  <a:srgbClr val="000000"/>
                </a:solidFill>
                <a:latin typeface="Arial" panose="020B0604020202020204" pitchFamily="34" charset="0"/>
              </a:rPr>
              <a:t>研究市場</a:t>
            </a:r>
            <a:r>
              <a:rPr lang="zh-TW" altLang="en-US" sz="5400" b="1" dirty="0">
                <a:solidFill>
                  <a:srgbClr val="000000"/>
                </a:solidFill>
                <a:latin typeface="Arial" panose="020B0604020202020204" pitchFamily="34" charset="0"/>
              </a:rPr>
              <a:t>過去的資料</a:t>
            </a:r>
            <a:endParaRPr lang="en-US" altLang="zh-TW" sz="54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zh-TW" altLang="en-US" sz="5400" dirty="0">
                <a:solidFill>
                  <a:srgbClr val="000000"/>
                </a:solidFill>
                <a:latin typeface="Arial" panose="020B0604020202020204" pitchFamily="34" charset="0"/>
              </a:rPr>
              <a:t>來</a:t>
            </a:r>
            <a:r>
              <a:rPr lang="zh-TW" altLang="en-US" sz="5400" b="1" dirty="0">
                <a:solidFill>
                  <a:srgbClr val="000000"/>
                </a:solidFill>
                <a:latin typeface="Arial" panose="020B0604020202020204" pitchFamily="34" charset="0"/>
              </a:rPr>
              <a:t>預測未來</a:t>
            </a:r>
            <a:r>
              <a:rPr lang="zh-TW" altLang="en-US" sz="5400" dirty="0">
                <a:solidFill>
                  <a:srgbClr val="000000"/>
                </a:solidFill>
                <a:latin typeface="Arial" panose="020B0604020202020204" pitchFamily="34" charset="0"/>
              </a:rPr>
              <a:t>的走向，</a:t>
            </a:r>
          </a:p>
          <a:p>
            <a:r>
              <a:rPr lang="zh-TW" altLang="en-US" sz="5400" dirty="0">
                <a:solidFill>
                  <a:srgbClr val="000000"/>
                </a:solidFill>
                <a:latin typeface="Arial" panose="020B0604020202020204" pitchFamily="34" charset="0"/>
              </a:rPr>
              <a:t>這些過去的資料，</a:t>
            </a:r>
          </a:p>
          <a:p>
            <a:r>
              <a:rPr lang="zh-TW" altLang="en-US" sz="5400" dirty="0">
                <a:solidFill>
                  <a:srgbClr val="000000"/>
                </a:solidFill>
                <a:latin typeface="Arial" panose="020B0604020202020204" pitchFamily="34" charset="0"/>
              </a:rPr>
              <a:t>就是我們熟悉的價量走勢的圖表。</a:t>
            </a:r>
          </a:p>
          <a:p>
            <a:r>
              <a:rPr lang="zh-TW" altLang="en-US" sz="5400" dirty="0">
                <a:solidFill>
                  <a:srgbClr val="000000"/>
                </a:solidFill>
                <a:latin typeface="Arial" panose="020B0604020202020204" pitchFamily="34" charset="0"/>
              </a:rPr>
              <a:t>所以技術分析的根本</a:t>
            </a:r>
            <a:endParaRPr lang="en-US" altLang="zh-TW" sz="5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zh-TW" altLang="en-US" sz="5400" dirty="0">
                <a:solidFill>
                  <a:srgbClr val="000000"/>
                </a:solidFill>
                <a:latin typeface="Arial" panose="020B0604020202020204" pitchFamily="34" charset="0"/>
              </a:rPr>
              <a:t>就是</a:t>
            </a:r>
            <a:r>
              <a:rPr lang="zh-TW" altLang="en-US" sz="5400" b="1" dirty="0">
                <a:solidFill>
                  <a:srgbClr val="000000"/>
                </a:solidFill>
                <a:latin typeface="Arial" panose="020B0604020202020204" pitchFamily="34" charset="0"/>
              </a:rPr>
              <a:t>成交量</a:t>
            </a:r>
            <a:r>
              <a:rPr lang="zh-TW" altLang="en-US" sz="5400" dirty="0">
                <a:solidFill>
                  <a:srgbClr val="000000"/>
                </a:solidFill>
                <a:latin typeface="Arial" panose="020B0604020202020204" pitchFamily="34" charset="0"/>
              </a:rPr>
              <a:t>和</a:t>
            </a:r>
            <a:r>
              <a:rPr lang="zh-TW" altLang="en-US" sz="5400" b="1" dirty="0">
                <a:solidFill>
                  <a:srgbClr val="000000"/>
                </a:solidFill>
                <a:latin typeface="Arial" panose="020B0604020202020204" pitchFamily="34" charset="0"/>
              </a:rPr>
              <a:t>股價</a:t>
            </a:r>
            <a:endParaRPr lang="zh-TW" altLang="en-US" sz="5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31639D1-855F-43B4-AD75-6E8E7B65959C}"/>
              </a:ext>
            </a:extLst>
          </p:cNvPr>
          <p:cNvSpPr txBox="1"/>
          <p:nvPr/>
        </p:nvSpPr>
        <p:spPr>
          <a:xfrm>
            <a:off x="18029207" y="12042475"/>
            <a:ext cx="4844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擷取自</a:t>
            </a:r>
            <a:r>
              <a:rPr lang="en-US" altLang="zh-TW" dirty="0"/>
              <a:t>www.cmoney.tw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831241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1D81F47-51FD-4C21-8C69-9F816804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如果你真的要出手，那你還真的需要知道單怎麼下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4" name="圖片 3">
            <a:hlinkClick r:id="rId3"/>
            <a:extLst>
              <a:ext uri="{FF2B5EF4-FFF2-40B4-BE49-F238E27FC236}">
                <a16:creationId xmlns:a16="http://schemas.microsoft.com/office/drawing/2014/main" id="{1216BA9B-D40A-4ED0-9651-A59F7B980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756" y="2838619"/>
            <a:ext cx="14982094" cy="8447638"/>
          </a:xfrm>
          <a:prstGeom prst="rect">
            <a:avLst/>
          </a:prstGeom>
        </p:spPr>
      </p:pic>
      <p:sp>
        <p:nvSpPr>
          <p:cNvPr id="2" name="文字方塊 1">
            <a:hlinkClick r:id="rId5"/>
            <a:extLst>
              <a:ext uri="{FF2B5EF4-FFF2-40B4-BE49-F238E27FC236}">
                <a16:creationId xmlns:a16="http://schemas.microsoft.com/office/drawing/2014/main" id="{8AF8CBE7-5E99-4AC9-A0CB-9B6DA2FD81D5}"/>
              </a:ext>
            </a:extLst>
          </p:cNvPr>
          <p:cNvSpPr txBox="1"/>
          <p:nvPr/>
        </p:nvSpPr>
        <p:spPr>
          <a:xfrm>
            <a:off x="7032171" y="12126686"/>
            <a:ext cx="9307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Jeff</a:t>
            </a:r>
            <a:r>
              <a:rPr lang="zh-TW" altLang="en-US" dirty="0"/>
              <a:t>個人非常推薦 </a:t>
            </a:r>
            <a:r>
              <a:rPr lang="en-US" altLang="zh-TW" dirty="0"/>
              <a:t>https://tinyurl.com/y3jxn6qr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198449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EBE99E7-B1E4-432C-868D-4724F4F9157E}"/>
              </a:ext>
            </a:extLst>
          </p:cNvPr>
          <p:cNvSpPr/>
          <p:nvPr/>
        </p:nvSpPr>
        <p:spPr>
          <a:xfrm>
            <a:off x="0" y="-42834"/>
            <a:ext cx="12199434" cy="13366948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版面配置區 4">
            <a:extLst>
              <a:ext uri="{FF2B5EF4-FFF2-40B4-BE49-F238E27FC236}">
                <a16:creationId xmlns:a16="http://schemas.microsoft.com/office/drawing/2014/main" id="{BB6E88C2-FC25-4C52-929B-9B32E5A960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t="22769" r="16087"/>
          <a:stretch/>
        </p:blipFill>
        <p:spPr>
          <a:xfrm>
            <a:off x="3204474" y="966561"/>
            <a:ext cx="5790486" cy="4878454"/>
          </a:xfrm>
          <a:prstGeom prst="rect">
            <a:avLst/>
          </a:prstGeom>
          <a:effectLst/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C0F736E-507D-4E3E-85C5-5EDEF431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22"/>
          <a:stretch/>
        </p:blipFill>
        <p:spPr>
          <a:xfrm>
            <a:off x="2912335" y="4697332"/>
            <a:ext cx="6650042" cy="6004407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hape 530">
            <a:extLst>
              <a:ext uri="{FF2B5EF4-FFF2-40B4-BE49-F238E27FC236}">
                <a16:creationId xmlns:a16="http://schemas.microsoft.com/office/drawing/2014/main" id="{5858469F-18C9-470D-93E5-31EB22C042A8}"/>
              </a:ext>
            </a:extLst>
          </p:cNvPr>
          <p:cNvSpPr txBox="1">
            <a:spLocks/>
          </p:cNvSpPr>
          <p:nvPr/>
        </p:nvSpPr>
        <p:spPr>
          <a:xfrm>
            <a:off x="12794889" y="7055308"/>
            <a:ext cx="10877911" cy="12884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zh-TW" altLang="en-US" sz="20000" b="1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技術分析</a:t>
            </a:r>
            <a:endParaRPr lang="en-US" altLang="zh-TW" sz="20000" b="1" dirty="0">
              <a:solidFill>
                <a:srgbClr val="1C458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7200" b="1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為什麼有用</a:t>
            </a:r>
            <a:r>
              <a:rPr lang="en-US" altLang="zh-TW" sz="7200" b="1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6124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78EC76-AFF5-4C7F-BED5-DE143E19A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508" y="1333034"/>
            <a:ext cx="22761550" cy="132556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歷史會不斷重演，</a:t>
            </a:r>
            <a:br>
              <a:rPr lang="zh-TW" altLang="en-US" dirty="0"/>
            </a:br>
            <a:r>
              <a:rPr lang="zh-TW" altLang="en-US" dirty="0"/>
              <a:t>所以趨勢會不斷循環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E3FBC25-E2C4-4D29-BB5A-BD7DD2473C0E}"/>
              </a:ext>
            </a:extLst>
          </p:cNvPr>
          <p:cNvSpPr/>
          <p:nvPr/>
        </p:nvSpPr>
        <p:spPr>
          <a:xfrm>
            <a:off x="4849813" y="2189843"/>
            <a:ext cx="16079787" cy="6348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66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技術分析相信投資人的行為會一直重複，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66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也就是說，人們永遠不會記取教訓。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66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就算投資人的心理是千變萬化，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66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但技術分析相信，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66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從過去的圖表可以找出一個趨勢，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66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而這個趨勢是會循環的，讓歷史不斷重演的。</a:t>
            </a:r>
          </a:p>
        </p:txBody>
      </p:sp>
      <p:sp>
        <p:nvSpPr>
          <p:cNvPr id="5" name="箭號: 向下 4">
            <a:extLst>
              <a:ext uri="{FF2B5EF4-FFF2-40B4-BE49-F238E27FC236}">
                <a16:creationId xmlns:a16="http://schemas.microsoft.com/office/drawing/2014/main" id="{1D7A43B7-A3F2-4A6D-B2B8-394A7346A84D}"/>
              </a:ext>
            </a:extLst>
          </p:cNvPr>
          <p:cNvSpPr/>
          <p:nvPr/>
        </p:nvSpPr>
        <p:spPr>
          <a:xfrm>
            <a:off x="9753600" y="8266322"/>
            <a:ext cx="5283200" cy="1888235"/>
          </a:xfrm>
          <a:prstGeom prst="downArrow">
            <a:avLst>
              <a:gd name="adj1" fmla="val 50000"/>
              <a:gd name="adj2" fmla="val 49837"/>
            </a:avLst>
          </a:prstGeom>
          <a:solidFill>
            <a:srgbClr val="00C3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hape 530">
            <a:extLst>
              <a:ext uri="{FF2B5EF4-FFF2-40B4-BE49-F238E27FC236}">
                <a16:creationId xmlns:a16="http://schemas.microsoft.com/office/drawing/2014/main" id="{B2F88692-92ED-4FA3-92C1-F5C85724C845}"/>
              </a:ext>
            </a:extLst>
          </p:cNvPr>
          <p:cNvSpPr txBox="1">
            <a:spLocks/>
          </p:cNvSpPr>
          <p:nvPr/>
        </p:nvSpPr>
        <p:spPr>
          <a:xfrm>
            <a:off x="6956244" y="12567108"/>
            <a:ext cx="10877911" cy="12884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zh-TW" altLang="en-US" sz="8000" b="1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技術分析其實是</a:t>
            </a:r>
            <a:endParaRPr lang="en-US" altLang="zh-TW" sz="8000" b="1" dirty="0">
              <a:solidFill>
                <a:srgbClr val="1C458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8000" b="1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心理統計學</a:t>
            </a:r>
            <a:endParaRPr lang="en-US" altLang="zh-TW" sz="8000" b="1" dirty="0">
              <a:solidFill>
                <a:srgbClr val="1C458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7200" b="1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</a:t>
            </a:r>
            <a:endParaRPr lang="en-US" altLang="zh-TW" sz="7200" b="1" dirty="0">
              <a:solidFill>
                <a:srgbClr val="1C458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8C6E7D0-C2BD-4284-9A34-79E6039992D5}"/>
              </a:ext>
            </a:extLst>
          </p:cNvPr>
          <p:cNvSpPr txBox="1"/>
          <p:nvPr/>
        </p:nvSpPr>
        <p:spPr>
          <a:xfrm>
            <a:off x="19045207" y="12243942"/>
            <a:ext cx="4844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擷取自</a:t>
            </a:r>
            <a:r>
              <a:rPr lang="en-US" altLang="zh-TW" dirty="0"/>
              <a:t>www.cmoney.tw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063362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EBE99E7-B1E4-432C-868D-4724F4F9157E}"/>
              </a:ext>
            </a:extLst>
          </p:cNvPr>
          <p:cNvSpPr/>
          <p:nvPr/>
        </p:nvSpPr>
        <p:spPr>
          <a:xfrm>
            <a:off x="0" y="-42835"/>
            <a:ext cx="12199434" cy="13345177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版面配置區 4">
            <a:extLst>
              <a:ext uri="{FF2B5EF4-FFF2-40B4-BE49-F238E27FC236}">
                <a16:creationId xmlns:a16="http://schemas.microsoft.com/office/drawing/2014/main" id="{BB6E88C2-FC25-4C52-929B-9B32E5A960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t="22769" r="16087"/>
          <a:stretch/>
        </p:blipFill>
        <p:spPr>
          <a:xfrm>
            <a:off x="3204474" y="966561"/>
            <a:ext cx="5790486" cy="4878454"/>
          </a:xfrm>
          <a:prstGeom prst="rect">
            <a:avLst/>
          </a:prstGeom>
          <a:effectLst/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C0F736E-507D-4E3E-85C5-5EDEF431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22"/>
          <a:stretch/>
        </p:blipFill>
        <p:spPr>
          <a:xfrm>
            <a:off x="2912335" y="4697332"/>
            <a:ext cx="6650042" cy="6004407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hape 530">
            <a:extLst>
              <a:ext uri="{FF2B5EF4-FFF2-40B4-BE49-F238E27FC236}">
                <a16:creationId xmlns:a16="http://schemas.microsoft.com/office/drawing/2014/main" id="{5858469F-18C9-470D-93E5-31EB22C042A8}"/>
              </a:ext>
            </a:extLst>
          </p:cNvPr>
          <p:cNvSpPr txBox="1">
            <a:spLocks/>
          </p:cNvSpPr>
          <p:nvPr/>
        </p:nvSpPr>
        <p:spPr>
          <a:xfrm>
            <a:off x="13504020" y="4697332"/>
            <a:ext cx="10270379" cy="26009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zh-TW" altLang="en-US" sz="12000" b="1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sz="12000" b="1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12000" b="1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出發</a:t>
            </a:r>
            <a:r>
              <a:rPr lang="zh-TW" altLang="en-US" sz="4000" b="1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" sz="4000" dirty="0">
              <a:solidFill>
                <a:srgbClr val="1C458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517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EBE99E7-B1E4-432C-868D-4724F4F9157E}"/>
              </a:ext>
            </a:extLst>
          </p:cNvPr>
          <p:cNvSpPr/>
          <p:nvPr/>
        </p:nvSpPr>
        <p:spPr>
          <a:xfrm>
            <a:off x="0" y="-42834"/>
            <a:ext cx="12199434" cy="13366948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版面配置區 4">
            <a:extLst>
              <a:ext uri="{FF2B5EF4-FFF2-40B4-BE49-F238E27FC236}">
                <a16:creationId xmlns:a16="http://schemas.microsoft.com/office/drawing/2014/main" id="{BB6E88C2-FC25-4C52-929B-9B32E5A960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t="22769" r="16087"/>
          <a:stretch/>
        </p:blipFill>
        <p:spPr>
          <a:xfrm>
            <a:off x="3204474" y="966561"/>
            <a:ext cx="5790486" cy="4878454"/>
          </a:xfrm>
          <a:prstGeom prst="rect">
            <a:avLst/>
          </a:prstGeom>
          <a:effectLst/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C0F736E-507D-4E3E-85C5-5EDEF431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22"/>
          <a:stretch/>
        </p:blipFill>
        <p:spPr>
          <a:xfrm>
            <a:off x="2912335" y="4697332"/>
            <a:ext cx="6650042" cy="6004407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hape 530">
            <a:extLst>
              <a:ext uri="{FF2B5EF4-FFF2-40B4-BE49-F238E27FC236}">
                <a16:creationId xmlns:a16="http://schemas.microsoft.com/office/drawing/2014/main" id="{5858469F-18C9-470D-93E5-31EB22C042A8}"/>
              </a:ext>
            </a:extLst>
          </p:cNvPr>
          <p:cNvSpPr txBox="1">
            <a:spLocks/>
          </p:cNvSpPr>
          <p:nvPr/>
        </p:nvSpPr>
        <p:spPr>
          <a:xfrm>
            <a:off x="12794889" y="7055308"/>
            <a:ext cx="10877911" cy="12884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zh-TW" altLang="en-US" sz="20000" b="1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技術分析</a:t>
            </a:r>
            <a:endParaRPr lang="en-US" altLang="zh-TW" sz="20000" b="1" dirty="0">
              <a:solidFill>
                <a:srgbClr val="1C458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7200" b="1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會失效</a:t>
            </a:r>
            <a:endParaRPr lang="en-US" altLang="zh-TW" sz="7200" b="1" dirty="0">
              <a:solidFill>
                <a:srgbClr val="1C458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646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6BB0F9-F478-4851-AAD3-69A0D0BB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50" y="1206034"/>
            <a:ext cx="22761550" cy="132556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市場恐慌時</a:t>
            </a:r>
            <a:br>
              <a:rPr lang="zh-TW" altLang="en-US" dirty="0"/>
            </a:br>
            <a:r>
              <a:rPr lang="zh-TW" altLang="en-US" dirty="0"/>
              <a:t>技術分析會失去判斷方向的能力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0B99E5-B298-4CD1-8284-E696D175C6B6}"/>
              </a:ext>
            </a:extLst>
          </p:cNvPr>
          <p:cNvSpPr/>
          <p:nvPr/>
        </p:nvSpPr>
        <p:spPr>
          <a:xfrm>
            <a:off x="450850" y="3867120"/>
            <a:ext cx="13161949" cy="6013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5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平常大家會很理性計算股票真正值多少錢，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5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太貴會被賣掉，太便宜會被買進，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5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因此股票的所有資訊會被反映在股價上。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5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但在恐慌時，大家會有很多不理性的情緒，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5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這時候 股價就不會隨時反映所有資訊。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5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所以技術分析在這種情況會失效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5DDAD2-146E-4B42-B5A9-068F4DA78E7B}"/>
              </a:ext>
            </a:extLst>
          </p:cNvPr>
          <p:cNvSpPr/>
          <p:nvPr/>
        </p:nvSpPr>
        <p:spPr>
          <a:xfrm>
            <a:off x="14664062" y="4210054"/>
            <a:ext cx="9094787" cy="532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5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舉例來說，台股在</a:t>
            </a:r>
            <a:r>
              <a:rPr lang="en-US" altLang="zh-TW" sz="5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2004</a:t>
            </a:r>
            <a:r>
              <a:rPr lang="zh-TW" altLang="en-US" sz="5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年發生 </a:t>
            </a:r>
            <a:r>
              <a:rPr lang="en-US" altLang="zh-TW" sz="5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319</a:t>
            </a:r>
            <a:r>
              <a:rPr lang="zh-TW" altLang="en-US" sz="5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槍擊案，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5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投資人恐慌賣出股票，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5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造成大盤狂跌 </a:t>
            </a:r>
            <a:r>
              <a:rPr lang="en-US" altLang="zh-TW" sz="5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zh-TW" altLang="en-US" sz="5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天，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5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在一週內又回到原本價位，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5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所以這時的技術分析是失效的！</a:t>
            </a:r>
          </a:p>
        </p:txBody>
      </p:sp>
      <p:sp>
        <p:nvSpPr>
          <p:cNvPr id="5" name="箭號: 向下 4">
            <a:extLst>
              <a:ext uri="{FF2B5EF4-FFF2-40B4-BE49-F238E27FC236}">
                <a16:creationId xmlns:a16="http://schemas.microsoft.com/office/drawing/2014/main" id="{8B5DEE7B-F7D2-4746-B8AC-089759F6BD01}"/>
              </a:ext>
            </a:extLst>
          </p:cNvPr>
          <p:cNvSpPr/>
          <p:nvPr/>
        </p:nvSpPr>
        <p:spPr>
          <a:xfrm rot="16200000">
            <a:off x="11222260" y="6281922"/>
            <a:ext cx="5283200" cy="1228288"/>
          </a:xfrm>
          <a:prstGeom prst="downArrow">
            <a:avLst>
              <a:gd name="adj1" fmla="val 50000"/>
              <a:gd name="adj2" fmla="val 49837"/>
            </a:avLst>
          </a:prstGeom>
          <a:solidFill>
            <a:srgbClr val="00C3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DD30013-F5F9-4D0B-B525-82C2983186D9}"/>
              </a:ext>
            </a:extLst>
          </p:cNvPr>
          <p:cNvSpPr txBox="1"/>
          <p:nvPr/>
        </p:nvSpPr>
        <p:spPr>
          <a:xfrm>
            <a:off x="18725389" y="12186800"/>
            <a:ext cx="4844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擷取自</a:t>
            </a:r>
            <a:r>
              <a:rPr lang="en-US" altLang="zh-TW" dirty="0"/>
              <a:t>www.cmoney.tw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012813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EBE99E7-B1E4-432C-868D-4724F4F9157E}"/>
              </a:ext>
            </a:extLst>
          </p:cNvPr>
          <p:cNvSpPr/>
          <p:nvPr/>
        </p:nvSpPr>
        <p:spPr>
          <a:xfrm>
            <a:off x="0" y="-42834"/>
            <a:ext cx="12199434" cy="13345177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版面配置區 4">
            <a:extLst>
              <a:ext uri="{FF2B5EF4-FFF2-40B4-BE49-F238E27FC236}">
                <a16:creationId xmlns:a16="http://schemas.microsoft.com/office/drawing/2014/main" id="{BB6E88C2-FC25-4C52-929B-9B32E5A960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t="22769" r="16087"/>
          <a:stretch/>
        </p:blipFill>
        <p:spPr>
          <a:xfrm>
            <a:off x="3204474" y="966561"/>
            <a:ext cx="5790486" cy="4878454"/>
          </a:xfrm>
          <a:prstGeom prst="rect">
            <a:avLst/>
          </a:prstGeom>
          <a:effectLst/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C0F736E-507D-4E3E-85C5-5EDEF431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22"/>
          <a:stretch/>
        </p:blipFill>
        <p:spPr>
          <a:xfrm>
            <a:off x="2912335" y="4697332"/>
            <a:ext cx="6650042" cy="6004407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hape 530">
            <a:extLst>
              <a:ext uri="{FF2B5EF4-FFF2-40B4-BE49-F238E27FC236}">
                <a16:creationId xmlns:a16="http://schemas.microsoft.com/office/drawing/2014/main" id="{5858469F-18C9-470D-93E5-31EB22C042A8}"/>
              </a:ext>
            </a:extLst>
          </p:cNvPr>
          <p:cNvSpPr txBox="1">
            <a:spLocks/>
          </p:cNvSpPr>
          <p:nvPr/>
        </p:nvSpPr>
        <p:spPr>
          <a:xfrm>
            <a:off x="13797319" y="4697332"/>
            <a:ext cx="9839058" cy="26009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zh-TW" altLang="en-US" sz="12000" b="1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何謂量化投資</a:t>
            </a:r>
            <a:r>
              <a:rPr lang="en-US" altLang="zh-TW" sz="12000" b="1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sz="4000" b="1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" sz="4000" dirty="0">
              <a:solidFill>
                <a:srgbClr val="1C458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26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F99D806-B28B-4626-B0CC-58DC73A62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911" y="925236"/>
            <a:ext cx="21154292" cy="1325563"/>
          </a:xfrm>
        </p:spPr>
        <p:txBody>
          <a:bodyPr>
            <a:normAutofit fontScale="90000"/>
          </a:bodyPr>
          <a:lstStyle/>
          <a:p>
            <a:r>
              <a:rPr lang="zh-TW" altLang="en-US" sz="9600" dirty="0">
                <a:solidFill>
                  <a:srgbClr val="1C4587"/>
                </a:solidFill>
              </a:rPr>
              <a:t>量化投資其實是一種技術面分析的實驗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27C72E2-B50E-4834-8C31-AF09AB1EA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181" y="3701811"/>
            <a:ext cx="17167751" cy="749527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F5DED69-A9BE-4080-9061-52EE7C3B4511}"/>
              </a:ext>
            </a:extLst>
          </p:cNvPr>
          <p:cNvSpPr txBox="1"/>
          <p:nvPr/>
        </p:nvSpPr>
        <p:spPr>
          <a:xfrm>
            <a:off x="18029207" y="12042475"/>
            <a:ext cx="6212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擷取自www.stockfeel.com.tw</a:t>
            </a:r>
          </a:p>
        </p:txBody>
      </p:sp>
    </p:spTree>
    <p:extLst>
      <p:ext uri="{BB962C8B-B14F-4D97-AF65-F5344CB8AC3E}">
        <p14:creationId xmlns:p14="http://schemas.microsoft.com/office/powerpoint/2010/main" val="165321648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4759DBB-9DF5-4630-947A-6EA089C7276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59" y="3044621"/>
            <a:ext cx="8900931" cy="7626757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89AF0F06-19CD-4599-A439-2A5A367935A4}"/>
              </a:ext>
            </a:extLst>
          </p:cNvPr>
          <p:cNvSpPr txBox="1">
            <a:spLocks/>
          </p:cNvSpPr>
          <p:nvPr/>
        </p:nvSpPr>
        <p:spPr>
          <a:xfrm>
            <a:off x="7500627" y="9956025"/>
            <a:ext cx="9954315" cy="2000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02" tIns="182802" rIns="182802" bIns="182802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Font typeface="Roboto Slab Light"/>
              <a:buNone/>
              <a:defRPr sz="4000" b="0" i="0" u="none" strike="noStrike" cap="none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Font typeface="Roboto Slab Light"/>
              <a:buNone/>
              <a:defRPr sz="4000" b="0" i="0" u="none" strike="noStrike" cap="none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Font typeface="Roboto Slab Light"/>
              <a:buNone/>
              <a:defRPr sz="4000" b="0" i="0" u="none" strike="noStrike" cap="none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Font typeface="Roboto Slab Light"/>
              <a:buNone/>
              <a:defRPr sz="4000" b="0" i="0" u="none" strike="noStrike" cap="none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Font typeface="Roboto Slab Light"/>
              <a:buNone/>
              <a:defRPr sz="4000" b="0" i="0" u="none" strike="noStrike" cap="none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Font typeface="Roboto Slab Light"/>
              <a:buNone/>
              <a:defRPr sz="4000" b="0" i="0" u="none" strike="noStrike" cap="none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Font typeface="Roboto Slab Light"/>
              <a:buNone/>
              <a:defRPr sz="4000" b="0" i="0" u="none" strike="noStrike" cap="none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Font typeface="Roboto Slab Light"/>
              <a:buNone/>
              <a:defRPr sz="4000" b="0" i="0" u="none" strike="noStrike" cap="none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Font typeface="Roboto Slab Light"/>
              <a:buNone/>
              <a:defRPr sz="4000" b="0" i="0" u="none" strike="noStrike" cap="none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defTabSz="1828343"/>
            <a:r>
              <a:rPr lang="zh-TW" altLang="en-US" sz="10797" b="1" kern="0" dirty="0">
                <a:ln w="9525">
                  <a:solidFill>
                    <a:srgbClr val="FFFFFF"/>
                  </a:solidFill>
                  <a:prstDash val="solid"/>
                </a:ln>
                <a:solidFill>
                  <a:srgbClr val="2889D4"/>
                </a:solidFill>
                <a:effectLst>
                  <a:outerShdw blurRad="12700" dist="38100" dir="2700000" algn="tl" rotWithShape="0">
                    <a:srgbClr val="8B81D2">
                      <a:lumMod val="60000"/>
                      <a:lumOff val="40000"/>
                    </a:srgbClr>
                  </a:outerShdw>
                </a:effectLst>
                <a:latin typeface="華康方圓體W7" panose="040B0709000000000000" pitchFamily="81" charset="-120"/>
                <a:ea typeface="華康方圓體W7" panose="040B0709000000000000" pitchFamily="81" charset="-120"/>
              </a:rPr>
              <a:t>祝您學習愉快</a:t>
            </a:r>
            <a:r>
              <a:rPr lang="en-US" altLang="zh-TW" sz="10797" b="1" kern="0" dirty="0">
                <a:ln w="9525">
                  <a:solidFill>
                    <a:srgbClr val="FFFFFF"/>
                  </a:solidFill>
                  <a:prstDash val="solid"/>
                </a:ln>
                <a:solidFill>
                  <a:srgbClr val="2889D4"/>
                </a:solidFill>
                <a:effectLst>
                  <a:outerShdw blurRad="12700" dist="38100" dir="2700000" algn="tl" rotWithShape="0">
                    <a:srgbClr val="8B81D2">
                      <a:lumMod val="60000"/>
                      <a:lumOff val="40000"/>
                    </a:srgbClr>
                  </a:outerShdw>
                </a:effectLst>
                <a:latin typeface="華康方圓體W7" panose="040B0709000000000000" pitchFamily="81" charset="-120"/>
                <a:ea typeface="華康方圓體W7" panose="040B0709000000000000" pitchFamily="81" charset="-120"/>
              </a:rPr>
              <a:t>~</a:t>
            </a:r>
            <a:endParaRPr lang="zh-TW" altLang="en-US" sz="10797" b="1" kern="0" dirty="0">
              <a:ln w="9525">
                <a:solidFill>
                  <a:srgbClr val="FFFFFF"/>
                </a:solidFill>
                <a:prstDash val="solid"/>
              </a:ln>
              <a:solidFill>
                <a:srgbClr val="2889D4"/>
              </a:solidFill>
              <a:effectLst>
                <a:outerShdw blurRad="12700" dist="38100" dir="2700000" algn="tl" rotWithShape="0">
                  <a:srgbClr val="8B81D2">
                    <a:lumMod val="60000"/>
                    <a:lumOff val="40000"/>
                  </a:srgbClr>
                </a:outerShdw>
              </a:effectLst>
              <a:latin typeface="華康方圓體W7" panose="040B0709000000000000" pitchFamily="81" charset="-120"/>
              <a:ea typeface="華康方圓體W7" panose="040B0709000000000000" pitchFamily="81" charset="-120"/>
            </a:endParaRPr>
          </a:p>
        </p:txBody>
      </p:sp>
      <p:pic>
        <p:nvPicPr>
          <p:cNvPr id="2" name="02 下課音樂littleidea">
            <a:hlinkClick r:id="" action="ppaction://media"/>
            <a:extLst>
              <a:ext uri="{FF2B5EF4-FFF2-40B4-BE49-F238E27FC236}">
                <a16:creationId xmlns:a16="http://schemas.microsoft.com/office/drawing/2014/main" id="{C5544128-FF26-430B-ABCF-FD4E2A3018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84025" y="6553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2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F99D806-B28B-4626-B0CC-58DC73A62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911" y="925236"/>
            <a:ext cx="21154292" cy="1325563"/>
          </a:xfrm>
        </p:spPr>
        <p:txBody>
          <a:bodyPr>
            <a:normAutofit/>
          </a:bodyPr>
          <a:lstStyle/>
          <a:p>
            <a:r>
              <a:rPr lang="zh-TW" altLang="en-US" dirty="0"/>
              <a:t>跟美國人溝通用英文，跟電腦溝通用</a:t>
            </a:r>
            <a:r>
              <a:rPr lang="en-US" altLang="zh-TW" dirty="0"/>
              <a:t>Python</a:t>
            </a:r>
            <a:endParaRPr lang="zh-TW" altLang="en-US" dirty="0"/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5797C6A3-A295-4678-BCFF-405090420760}"/>
              </a:ext>
            </a:extLst>
          </p:cNvPr>
          <p:cNvSpPr txBox="1">
            <a:spLocks/>
          </p:cNvSpPr>
          <p:nvPr/>
        </p:nvSpPr>
        <p:spPr>
          <a:xfrm>
            <a:off x="1782911" y="2688722"/>
            <a:ext cx="211542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1" kern="120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微軟正黑體" pitchFamily="34" charset="-120"/>
              </a:defRPr>
            </a:lvl1pPr>
          </a:lstStyle>
          <a:p>
            <a:r>
              <a:rPr lang="zh-TW" altLang="en-US" dirty="0"/>
              <a:t>但是要聊天，要先有聊天室</a:t>
            </a:r>
          </a:p>
        </p:txBody>
      </p:sp>
      <p:pic>
        <p:nvPicPr>
          <p:cNvPr id="6" name="圖片 5">
            <a:hlinkClick r:id="rId2"/>
            <a:extLst>
              <a:ext uri="{FF2B5EF4-FFF2-40B4-BE49-F238E27FC236}">
                <a16:creationId xmlns:a16="http://schemas.microsoft.com/office/drawing/2014/main" id="{D109D1F7-8976-427B-8F58-75FC82FB9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780" y="3816836"/>
            <a:ext cx="9511681" cy="7722355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F13071CD-35D2-4B61-BE52-E277CE1CD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2918" y="4003449"/>
            <a:ext cx="6821821" cy="8825501"/>
          </a:xfrm>
          <a:prstGeom prst="rect">
            <a:avLst/>
          </a:prstGeom>
        </p:spPr>
      </p:pic>
      <p:sp>
        <p:nvSpPr>
          <p:cNvPr id="4" name="箭號: 向右 3">
            <a:extLst>
              <a:ext uri="{FF2B5EF4-FFF2-40B4-BE49-F238E27FC236}">
                <a16:creationId xmlns:a16="http://schemas.microsoft.com/office/drawing/2014/main" id="{38B4EC6F-5B91-46FC-BD50-29C8B34E431E}"/>
              </a:ext>
            </a:extLst>
          </p:cNvPr>
          <p:cNvSpPr/>
          <p:nvPr/>
        </p:nvSpPr>
        <p:spPr>
          <a:xfrm>
            <a:off x="13146656" y="6149163"/>
            <a:ext cx="1340105" cy="4457700"/>
          </a:xfrm>
          <a:prstGeom prst="rightArrow">
            <a:avLst/>
          </a:prstGeom>
          <a:solidFill>
            <a:srgbClr val="F0CD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hlinkClick r:id="rId5"/>
            <a:extLst>
              <a:ext uri="{FF2B5EF4-FFF2-40B4-BE49-F238E27FC236}">
                <a16:creationId xmlns:a16="http://schemas.microsoft.com/office/drawing/2014/main" id="{1F1800B5-BDB3-4AD8-B8A0-3A12F025E92B}"/>
              </a:ext>
            </a:extLst>
          </p:cNvPr>
          <p:cNvSpPr txBox="1"/>
          <p:nvPr/>
        </p:nvSpPr>
        <p:spPr>
          <a:xfrm>
            <a:off x="1922106" y="11988369"/>
            <a:ext cx="49039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MAC</a:t>
            </a:r>
            <a:r>
              <a:rPr lang="zh-TW" altLang="en-US" b="1" dirty="0">
                <a:solidFill>
                  <a:srgbClr val="FFC000"/>
                </a:solidFill>
              </a:rPr>
              <a:t>系統安裝參考連結</a:t>
            </a:r>
            <a:endParaRPr lang="en-US" altLang="zh-TW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2153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618ED10-839C-4F84-96A1-3AD36714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我們會用</a:t>
            </a:r>
            <a:r>
              <a:rPr lang="en-US" altLang="zh-TW" dirty="0"/>
              <a:t>Chrome</a:t>
            </a:r>
            <a:r>
              <a:rPr lang="zh-TW" altLang="en-US" dirty="0"/>
              <a:t>當作我們預設瀏覽器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1709EF0-B16F-4B20-BB62-370A0E7BD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8" y="2035834"/>
            <a:ext cx="11893013" cy="77495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5782910-91CB-424A-8971-8D2D6646B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3901" y="5380770"/>
            <a:ext cx="11899209" cy="7325848"/>
          </a:xfrm>
          <a:prstGeom prst="rect">
            <a:avLst/>
          </a:prstGeom>
        </p:spPr>
      </p:pic>
      <p:sp>
        <p:nvSpPr>
          <p:cNvPr id="6" name="箭號: 弧形下彎 5">
            <a:extLst>
              <a:ext uri="{FF2B5EF4-FFF2-40B4-BE49-F238E27FC236}">
                <a16:creationId xmlns:a16="http://schemas.microsoft.com/office/drawing/2014/main" id="{CEA01871-18DE-4B05-BC4A-9CC99E573B85}"/>
              </a:ext>
            </a:extLst>
          </p:cNvPr>
          <p:cNvSpPr/>
          <p:nvPr/>
        </p:nvSpPr>
        <p:spPr>
          <a:xfrm rot="1895551">
            <a:off x="12322462" y="3491887"/>
            <a:ext cx="9422131" cy="2622430"/>
          </a:xfrm>
          <a:prstGeom prst="curvedDownArrow">
            <a:avLst>
              <a:gd name="adj1" fmla="val 25000"/>
              <a:gd name="adj2" fmla="val 94737"/>
              <a:gd name="adj3" fmla="val 45427"/>
            </a:avLst>
          </a:prstGeom>
          <a:solidFill>
            <a:srgbClr val="F76F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97075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05FFC0B-FE8F-4765-9518-544AD9BB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如果你是</a:t>
            </a:r>
            <a:r>
              <a:rPr lang="en-US" altLang="zh-TW" dirty="0"/>
              <a:t>Win10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8425C9-0CFA-447C-BF2C-BA8DD0AFA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70" y="2676902"/>
            <a:ext cx="6808596" cy="101886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AFD5EF6-CAD8-4695-95A6-315C6313C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67" y="3314896"/>
            <a:ext cx="12992078" cy="7364605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D74CE4F1-69F1-4D10-8A68-7AF63639ED57}"/>
              </a:ext>
            </a:extLst>
          </p:cNvPr>
          <p:cNvSpPr/>
          <p:nvPr/>
        </p:nvSpPr>
        <p:spPr>
          <a:xfrm>
            <a:off x="8753433" y="5917721"/>
            <a:ext cx="1362974" cy="2932981"/>
          </a:xfrm>
          <a:prstGeom prst="rightArrow">
            <a:avLst/>
          </a:prstGeom>
          <a:solidFill>
            <a:srgbClr val="F76F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950EF0-C804-4E4A-BFAA-C0A7BAD48445}"/>
              </a:ext>
            </a:extLst>
          </p:cNvPr>
          <p:cNvSpPr/>
          <p:nvPr/>
        </p:nvSpPr>
        <p:spPr>
          <a:xfrm>
            <a:off x="14578642" y="7712015"/>
            <a:ext cx="4779033" cy="13284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258936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6818EE0-1237-4080-91E5-2B4E8327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推薦剪取工具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047246-6D26-439B-972C-68044E8FC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224" y="2825620"/>
            <a:ext cx="11697030" cy="965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1415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29B1A8B-30FA-4190-9419-1F7235A89D74}"/>
              </a:ext>
            </a:extLst>
          </p:cNvPr>
          <p:cNvSpPr/>
          <p:nvPr/>
        </p:nvSpPr>
        <p:spPr>
          <a:xfrm>
            <a:off x="0" y="0"/>
            <a:ext cx="12188825" cy="13324114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版面配置區 4">
            <a:extLst>
              <a:ext uri="{FF2B5EF4-FFF2-40B4-BE49-F238E27FC236}">
                <a16:creationId xmlns:a16="http://schemas.microsoft.com/office/drawing/2014/main" id="{A870691A-A5EF-4ADF-A6EB-6DAC3820DB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t="22769" r="16087"/>
          <a:stretch/>
        </p:blipFill>
        <p:spPr>
          <a:xfrm>
            <a:off x="3204474" y="966561"/>
            <a:ext cx="5790486" cy="4878454"/>
          </a:xfrm>
          <a:prstGeom prst="rect">
            <a:avLst/>
          </a:prstGeom>
          <a:effectLst/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E92AD98-7CDD-427F-AD15-CE78D3D1F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2"/>
          <a:stretch/>
        </p:blipFill>
        <p:spPr>
          <a:xfrm>
            <a:off x="2912335" y="4697332"/>
            <a:ext cx="6650042" cy="6004407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hape 530">
            <a:extLst>
              <a:ext uri="{FF2B5EF4-FFF2-40B4-BE49-F238E27FC236}">
                <a16:creationId xmlns:a16="http://schemas.microsoft.com/office/drawing/2014/main" id="{8930CCA2-3A7A-454D-A736-3269D99F3A6E}"/>
              </a:ext>
            </a:extLst>
          </p:cNvPr>
          <p:cNvSpPr txBox="1">
            <a:spLocks/>
          </p:cNvSpPr>
          <p:nvPr/>
        </p:nvSpPr>
        <p:spPr>
          <a:xfrm>
            <a:off x="14167433" y="6411081"/>
            <a:ext cx="8394963" cy="12884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zh-TW" altLang="en-US" sz="12000" b="1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股票交易</a:t>
            </a:r>
            <a:endParaRPr lang="en-US" altLang="zh-TW" sz="12000" b="1" dirty="0">
              <a:solidFill>
                <a:srgbClr val="1C458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為什麼可以賺錢</a:t>
            </a:r>
            <a:r>
              <a:rPr lang="en-US" altLang="zh-TW" sz="4000" b="1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en" sz="4000" dirty="0">
              <a:solidFill>
                <a:srgbClr val="1C458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513547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F99D806-B28B-4626-B0CC-58DC73A62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858" y="925236"/>
            <a:ext cx="21154292" cy="1325563"/>
          </a:xfrm>
        </p:spPr>
        <p:txBody>
          <a:bodyPr/>
          <a:lstStyle/>
          <a:p>
            <a:r>
              <a:rPr lang="zh-TW" altLang="en-US" dirty="0"/>
              <a:t>買股票的收益</a:t>
            </a:r>
            <a:r>
              <a:rPr lang="en-US" altLang="zh-TW" dirty="0"/>
              <a:t>-</a:t>
            </a:r>
            <a:r>
              <a:rPr lang="zh-TW" altLang="en-US" dirty="0"/>
              <a:t>主要分成兩個部分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4A7BF0-403C-404C-A799-44B5D4CD1BEA}"/>
              </a:ext>
            </a:extLst>
          </p:cNvPr>
          <p:cNvSpPr/>
          <p:nvPr/>
        </p:nvSpPr>
        <p:spPr>
          <a:xfrm>
            <a:off x="3916515" y="5217289"/>
            <a:ext cx="16663536" cy="39395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5000" b="1" dirty="0">
                <a:solidFill>
                  <a:srgbClr val="CC0000"/>
                </a:solidFill>
                <a:latin typeface="Arial" panose="020B0604020202020204" pitchFamily="34" charset="0"/>
              </a:rPr>
              <a:t>股息 </a:t>
            </a:r>
            <a:r>
              <a:rPr lang="en-US" altLang="zh-TW" sz="25000" b="1" dirty="0">
                <a:solidFill>
                  <a:srgbClr val="CC0000"/>
                </a:solidFill>
                <a:latin typeface="Arial" panose="020B0604020202020204" pitchFamily="34" charset="0"/>
              </a:rPr>
              <a:t>+ </a:t>
            </a:r>
            <a:r>
              <a:rPr lang="zh-TW" altLang="en-US" sz="25000" b="1" dirty="0">
                <a:solidFill>
                  <a:srgbClr val="CC0000"/>
                </a:solidFill>
                <a:latin typeface="Arial" panose="020B0604020202020204" pitchFamily="34" charset="0"/>
              </a:rPr>
              <a:t>價差</a:t>
            </a:r>
            <a:endParaRPr lang="zh-TW" altLang="en-US" sz="25000" b="1" i="0" dirty="0">
              <a:solidFill>
                <a:srgbClr val="FF66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62426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EBE99E7-B1E4-432C-868D-4724F4F9157E}"/>
              </a:ext>
            </a:extLst>
          </p:cNvPr>
          <p:cNvSpPr/>
          <p:nvPr/>
        </p:nvSpPr>
        <p:spPr>
          <a:xfrm>
            <a:off x="0" y="-42835"/>
            <a:ext cx="12199434" cy="13345177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版面配置區 4">
            <a:extLst>
              <a:ext uri="{FF2B5EF4-FFF2-40B4-BE49-F238E27FC236}">
                <a16:creationId xmlns:a16="http://schemas.microsoft.com/office/drawing/2014/main" id="{BB6E88C2-FC25-4C52-929B-9B32E5A960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t="22769" r="16087"/>
          <a:stretch/>
        </p:blipFill>
        <p:spPr>
          <a:xfrm>
            <a:off x="3204474" y="966561"/>
            <a:ext cx="5790486" cy="4878454"/>
          </a:xfrm>
          <a:prstGeom prst="rect">
            <a:avLst/>
          </a:prstGeom>
          <a:effectLst/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C0F736E-507D-4E3E-85C5-5EDEF431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22"/>
          <a:stretch/>
        </p:blipFill>
        <p:spPr>
          <a:xfrm>
            <a:off x="2912335" y="4697332"/>
            <a:ext cx="6650042" cy="6004407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hape 530">
            <a:extLst>
              <a:ext uri="{FF2B5EF4-FFF2-40B4-BE49-F238E27FC236}">
                <a16:creationId xmlns:a16="http://schemas.microsoft.com/office/drawing/2014/main" id="{5858469F-18C9-470D-93E5-31EB22C042A8}"/>
              </a:ext>
            </a:extLst>
          </p:cNvPr>
          <p:cNvSpPr txBox="1">
            <a:spLocks/>
          </p:cNvSpPr>
          <p:nvPr/>
        </p:nvSpPr>
        <p:spPr>
          <a:xfrm>
            <a:off x="14298062" y="6213773"/>
            <a:ext cx="8394963" cy="12884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zh-TW" altLang="en-US" sz="12000" b="1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股票交易</a:t>
            </a:r>
            <a:endParaRPr lang="en-US" altLang="zh-TW" sz="12000" b="1" dirty="0">
              <a:solidFill>
                <a:srgbClr val="1C458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要考量甚麼</a:t>
            </a:r>
            <a:r>
              <a:rPr lang="en-US" altLang="zh-TW" sz="4000" b="1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en" sz="4000" dirty="0">
              <a:solidFill>
                <a:srgbClr val="1C458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180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01白色系">
  <a:themeElements>
    <a:clrScheme name="Custom 3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ECDDD6"/>
      </a:accent1>
      <a:accent2>
        <a:srgbClr val="000000"/>
      </a:accent2>
      <a:accent3>
        <a:srgbClr val="ECDDD6"/>
      </a:accent3>
      <a:accent4>
        <a:srgbClr val="000000"/>
      </a:accent4>
      <a:accent5>
        <a:srgbClr val="ECDDD6"/>
      </a:accent5>
      <a:accent6>
        <a:srgbClr val="91969B"/>
      </a:accent6>
      <a:hlink>
        <a:srgbClr val="F33B48"/>
      </a:hlink>
      <a:folHlink>
        <a:srgbClr val="FFC00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02藍色系">
  <a:themeElements>
    <a:clrScheme name="Custom 3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ECDDD6"/>
      </a:accent1>
      <a:accent2>
        <a:srgbClr val="000000"/>
      </a:accent2>
      <a:accent3>
        <a:srgbClr val="ECDDD6"/>
      </a:accent3>
      <a:accent4>
        <a:srgbClr val="000000"/>
      </a:accent4>
      <a:accent5>
        <a:srgbClr val="ECDDD6"/>
      </a:accent5>
      <a:accent6>
        <a:srgbClr val="91969B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an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37139</TotalTime>
  <Words>564</Words>
  <Application>Microsoft Office PowerPoint</Application>
  <PresentationFormat>自訂</PresentationFormat>
  <Paragraphs>99</Paragraphs>
  <Slides>24</Slides>
  <Notes>11</Notes>
  <HiddenSlides>0</HiddenSlides>
  <MMClips>2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24</vt:i4>
      </vt:variant>
    </vt:vector>
  </HeadingPairs>
  <TitlesOfParts>
    <vt:vector size="37" baseType="lpstr">
      <vt:lpstr>Arvo</vt:lpstr>
      <vt:lpstr>Muli</vt:lpstr>
      <vt:lpstr>Sniglet</vt:lpstr>
      <vt:lpstr>華康方圓體W7</vt:lpstr>
      <vt:lpstr>微軟正黑體</vt:lpstr>
      <vt:lpstr>Arial</vt:lpstr>
      <vt:lpstr>Calibri Light</vt:lpstr>
      <vt:lpstr>Lato Light</vt:lpstr>
      <vt:lpstr>Poppins Light</vt:lpstr>
      <vt:lpstr>Roboto Slab Light</vt:lpstr>
      <vt:lpstr>01白色系</vt:lpstr>
      <vt:lpstr>02藍色系</vt:lpstr>
      <vt:lpstr>Titania template</vt:lpstr>
      <vt:lpstr>PowerPoint 簡報</vt:lpstr>
      <vt:lpstr>PowerPoint 簡報</vt:lpstr>
      <vt:lpstr>跟美國人溝通用英文，跟電腦溝通用Python</vt:lpstr>
      <vt:lpstr>我們會用Chrome當作我們預設瀏覽器</vt:lpstr>
      <vt:lpstr>如果你是Win10</vt:lpstr>
      <vt:lpstr>推薦剪取工具</vt:lpstr>
      <vt:lpstr>PowerPoint 簡報</vt:lpstr>
      <vt:lpstr>買股票的收益-主要分成兩個部分</vt:lpstr>
      <vt:lpstr>PowerPoint 簡報</vt:lpstr>
      <vt:lpstr>整個買股票的行動-主要也分成兩個部分</vt:lpstr>
      <vt:lpstr>PowerPoint 簡報</vt:lpstr>
      <vt:lpstr>行動四大面向</vt:lpstr>
      <vt:lpstr>PowerPoint 簡報</vt:lpstr>
      <vt:lpstr>因為多空兩股勢力</vt:lpstr>
      <vt:lpstr>兩股勢力就會產生漲跌?-那是因為搓合</vt:lpstr>
      <vt:lpstr>何謂技術面分析?</vt:lpstr>
      <vt:lpstr>如果你真的要出手，那你還真的需要知道單怎麼下?</vt:lpstr>
      <vt:lpstr>PowerPoint 簡報</vt:lpstr>
      <vt:lpstr>歷史會不斷重演， 所以趨勢會不斷循環 </vt:lpstr>
      <vt:lpstr>PowerPoint 簡報</vt:lpstr>
      <vt:lpstr>市場恐慌時 技術分析會失去判斷方向的能力 </vt:lpstr>
      <vt:lpstr>PowerPoint 簡報</vt:lpstr>
      <vt:lpstr>量化投資其實是一種技術面分析的實驗</vt:lpstr>
      <vt:lpstr>PowerPoint 簡報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Powerpointify</dc:title>
  <dc:creator>KATE</dc:creator>
  <cp:lastModifiedBy>鴻坦 林</cp:lastModifiedBy>
  <cp:revision>6264</cp:revision>
  <cp:lastPrinted>2018-10-04T13:38:44Z</cp:lastPrinted>
  <dcterms:created xsi:type="dcterms:W3CDTF">2014-11-12T21:47:38Z</dcterms:created>
  <dcterms:modified xsi:type="dcterms:W3CDTF">2023-04-18T10:49:51Z</dcterms:modified>
</cp:coreProperties>
</file>